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7"/>
  </p:notesMasterIdLst>
  <p:sldIdLst>
    <p:sldId id="331" r:id="rId5"/>
    <p:sldId id="332" r:id="rId6"/>
    <p:sldId id="257" r:id="rId7"/>
    <p:sldId id="316" r:id="rId8"/>
    <p:sldId id="334" r:id="rId9"/>
    <p:sldId id="290" r:id="rId10"/>
    <p:sldId id="295" r:id="rId11"/>
    <p:sldId id="320" r:id="rId12"/>
    <p:sldId id="323" r:id="rId13"/>
    <p:sldId id="311" r:id="rId14"/>
    <p:sldId id="336" r:id="rId15"/>
    <p:sldId id="337" r:id="rId16"/>
    <p:sldId id="338" r:id="rId17"/>
    <p:sldId id="339" r:id="rId18"/>
    <p:sldId id="313" r:id="rId19"/>
    <p:sldId id="312" r:id="rId20"/>
    <p:sldId id="335" r:id="rId21"/>
    <p:sldId id="324" r:id="rId22"/>
    <p:sldId id="330" r:id="rId23"/>
    <p:sldId id="333" r:id="rId24"/>
    <p:sldId id="314" r:id="rId25"/>
    <p:sldId id="315"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 Live Lesson" id="{8CC704AE-6492-4628-9831-1A5DF6FF7FF4}">
          <p14:sldIdLst>
            <p14:sldId id="331"/>
            <p14:sldId id="332"/>
            <p14:sldId id="257"/>
            <p14:sldId id="316"/>
            <p14:sldId id="334"/>
            <p14:sldId id="290"/>
            <p14:sldId id="295"/>
            <p14:sldId id="320"/>
            <p14:sldId id="323"/>
            <p14:sldId id="311"/>
            <p14:sldId id="336"/>
            <p14:sldId id="337"/>
            <p14:sldId id="338"/>
            <p14:sldId id="339"/>
            <p14:sldId id="313"/>
            <p14:sldId id="312"/>
            <p14:sldId id="335"/>
            <p14:sldId id="324"/>
            <p14:sldId id="330"/>
            <p14:sldId id="333"/>
            <p14:sldId id="314"/>
            <p14:sldId id="31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3B82"/>
    <a:srgbClr val="0078B8"/>
    <a:srgbClr val="84F484"/>
    <a:srgbClr val="FFFF40"/>
    <a:srgbClr val="FFFF00"/>
    <a:srgbClr val="FFFFFF"/>
    <a:srgbClr val="72BB60"/>
    <a:srgbClr val="C9F7FF"/>
    <a:srgbClr val="2D91D6"/>
    <a:srgbClr val="6CB7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345439-47A3-49C9-6808-EBB4CF88695F}" v="1" dt="2026-03-02T09:05:56.7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1"/>
  </p:normalViewPr>
  <p:slideViewPr>
    <p:cSldViewPr snapToGrid="0">
      <p:cViewPr varScale="1">
        <p:scale>
          <a:sx n="154" d="100"/>
          <a:sy n="154" d="100"/>
        </p:scale>
        <p:origin x="44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ie Billing" userId="S::jamie.billing@primaryengineer.com::07592e1e-4f82-463a-9957-35cb214a8f88" providerId="AD" clId="Web-{302F8E23-DFB1-F7C4-E663-DCCEA18253FE}"/>
    <pc:docChg chg="modSld">
      <pc:chgData name="Jamie Billing" userId="S::jamie.billing@primaryengineer.com::07592e1e-4f82-463a-9957-35cb214a8f88" providerId="AD" clId="Web-{302F8E23-DFB1-F7C4-E663-DCCEA18253FE}" dt="2026-02-27T14:07:35.451" v="5"/>
      <pc:docMkLst>
        <pc:docMk/>
      </pc:docMkLst>
      <pc:sldChg chg="modSp">
        <pc:chgData name="Jamie Billing" userId="S::jamie.billing@primaryengineer.com::07592e1e-4f82-463a-9957-35cb214a8f88" providerId="AD" clId="Web-{302F8E23-DFB1-F7C4-E663-DCCEA18253FE}" dt="2026-02-27T14:07:18.230" v="3" actId="1076"/>
        <pc:sldMkLst>
          <pc:docMk/>
          <pc:sldMk cId="3116079664" sldId="311"/>
        </pc:sldMkLst>
        <pc:spChg chg="mod">
          <ac:chgData name="Jamie Billing" userId="S::jamie.billing@primaryengineer.com::07592e1e-4f82-463a-9957-35cb214a8f88" providerId="AD" clId="Web-{302F8E23-DFB1-F7C4-E663-DCCEA18253FE}" dt="2026-02-27T14:07:03.838" v="2" actId="1076"/>
          <ac:spMkLst>
            <pc:docMk/>
            <pc:sldMk cId="3116079664" sldId="311"/>
            <ac:spMk id="4" creationId="{EB2BDEBF-5C22-9660-018E-0C2BDD29F338}"/>
          </ac:spMkLst>
        </pc:spChg>
        <pc:picChg chg="mod">
          <ac:chgData name="Jamie Billing" userId="S::jamie.billing@primaryengineer.com::07592e1e-4f82-463a-9957-35cb214a8f88" providerId="AD" clId="Web-{302F8E23-DFB1-F7C4-E663-DCCEA18253FE}" dt="2026-02-27T14:07:18.230" v="3" actId="1076"/>
          <ac:picMkLst>
            <pc:docMk/>
            <pc:sldMk cId="3116079664" sldId="311"/>
            <ac:picMk id="6" creationId="{D798F1C9-F2D7-7B57-CCC6-E4B069B667FE}"/>
          </ac:picMkLst>
        </pc:picChg>
      </pc:sldChg>
      <pc:sldChg chg="modSp">
        <pc:chgData name="Jamie Billing" userId="S::jamie.billing@primaryengineer.com::07592e1e-4f82-463a-9957-35cb214a8f88" providerId="AD" clId="Web-{302F8E23-DFB1-F7C4-E663-DCCEA18253FE}" dt="2026-02-27T14:07:35.451" v="5"/>
        <pc:sldMkLst>
          <pc:docMk/>
          <pc:sldMk cId="421241002" sldId="336"/>
        </pc:sldMkLst>
        <pc:picChg chg="mod modCrop">
          <ac:chgData name="Jamie Billing" userId="S::jamie.billing@primaryengineer.com::07592e1e-4f82-463a-9957-35cb214a8f88" providerId="AD" clId="Web-{302F8E23-DFB1-F7C4-E663-DCCEA18253FE}" dt="2026-02-27T14:07:35.451" v="5"/>
          <ac:picMkLst>
            <pc:docMk/>
            <pc:sldMk cId="421241002" sldId="336"/>
            <ac:picMk id="39" creationId="{8B99269A-88FF-ED14-BA83-8FB130C8DBE4}"/>
          </ac:picMkLst>
        </pc:picChg>
      </pc:sldChg>
    </pc:docChg>
  </pc:docChgLst>
  <pc:docChgLst>
    <pc:chgData name="Alice Dougal" userId="e834ee28-ac35-49c4-98c5-da015a7e8d3c" providerId="ADAL" clId="{5124864A-8B9E-427B-9526-5AD14C520C9F}"/>
    <pc:docChg chg="undo custSel addSld delSld modSld sldOrd addSection modSection">
      <pc:chgData name="Alice Dougal" userId="e834ee28-ac35-49c4-98c5-da015a7e8d3c" providerId="ADAL" clId="{5124864A-8B9E-427B-9526-5AD14C520C9F}" dt="2026-02-26T11:43:57.303" v="4005" actId="207"/>
      <pc:docMkLst>
        <pc:docMk/>
      </pc:docMkLst>
      <pc:sldChg chg="addSp delSp modSp mod modNotesTx">
        <pc:chgData name="Alice Dougal" userId="e834ee28-ac35-49c4-98c5-da015a7e8d3c" providerId="ADAL" clId="{5124864A-8B9E-427B-9526-5AD14C520C9F}" dt="2026-02-20T14:30:39.361" v="500" actId="20577"/>
        <pc:sldMkLst>
          <pc:docMk/>
          <pc:sldMk cId="0" sldId="257"/>
        </pc:sldMkLst>
        <pc:spChg chg="mod">
          <ac:chgData name="Alice Dougal" userId="e834ee28-ac35-49c4-98c5-da015a7e8d3c" providerId="ADAL" clId="{5124864A-8B9E-427B-9526-5AD14C520C9F}" dt="2026-02-18T15:06:04.267" v="324" actId="20577"/>
          <ac:spMkLst>
            <pc:docMk/>
            <pc:sldMk cId="0" sldId="257"/>
            <ac:spMk id="3" creationId="{C9DE7966-ED74-1E17-2F62-250BF6469052}"/>
          </ac:spMkLst>
        </pc:spChg>
        <pc:picChg chg="add mod">
          <ac:chgData name="Alice Dougal" userId="e834ee28-ac35-49c4-98c5-da015a7e8d3c" providerId="ADAL" clId="{5124864A-8B9E-427B-9526-5AD14C520C9F}" dt="2026-02-18T14:55:49.622" v="214"/>
          <ac:picMkLst>
            <pc:docMk/>
            <pc:sldMk cId="0" sldId="257"/>
            <ac:picMk id="7" creationId="{7C1723C0-652C-B949-902F-48B866E6731E}"/>
          </ac:picMkLst>
        </pc:picChg>
      </pc:sldChg>
      <pc:sldChg chg="addSp delSp modSp mod modNotesTx">
        <pc:chgData name="Alice Dougal" userId="e834ee28-ac35-49c4-98c5-da015a7e8d3c" providerId="ADAL" clId="{5124864A-8B9E-427B-9526-5AD14C520C9F}" dt="2026-02-26T11:36:48.257" v="3842" actId="20577"/>
        <pc:sldMkLst>
          <pc:docMk/>
          <pc:sldMk cId="1068558079" sldId="290"/>
        </pc:sldMkLst>
        <pc:spChg chg="add mod">
          <ac:chgData name="Alice Dougal" userId="e834ee28-ac35-49c4-98c5-da015a7e8d3c" providerId="ADAL" clId="{5124864A-8B9E-427B-9526-5AD14C520C9F}" dt="2026-02-20T14:40:30.066" v="698" actId="1076"/>
          <ac:spMkLst>
            <pc:docMk/>
            <pc:sldMk cId="1068558079" sldId="290"/>
            <ac:spMk id="3" creationId="{70A93122-12A8-FA9A-31F5-B1AC6099C353}"/>
          </ac:spMkLst>
        </pc:spChg>
        <pc:spChg chg="add mod">
          <ac:chgData name="Alice Dougal" userId="e834ee28-ac35-49c4-98c5-da015a7e8d3c" providerId="ADAL" clId="{5124864A-8B9E-427B-9526-5AD14C520C9F}" dt="2026-02-20T14:40:30.066" v="698" actId="1076"/>
          <ac:spMkLst>
            <pc:docMk/>
            <pc:sldMk cId="1068558079" sldId="290"/>
            <ac:spMk id="6" creationId="{B3C7C82E-EEF4-0A77-B2BA-2CEC60B7CEC7}"/>
          </ac:spMkLst>
        </pc:spChg>
        <pc:spChg chg="add mod">
          <ac:chgData name="Alice Dougal" userId="e834ee28-ac35-49c4-98c5-da015a7e8d3c" providerId="ADAL" clId="{5124864A-8B9E-427B-9526-5AD14C520C9F}" dt="2026-02-20T14:40:30.066" v="698" actId="1076"/>
          <ac:spMkLst>
            <pc:docMk/>
            <pc:sldMk cId="1068558079" sldId="290"/>
            <ac:spMk id="7" creationId="{324E37F2-286D-E603-2D24-0F0789AD340D}"/>
          </ac:spMkLst>
        </pc:spChg>
        <pc:spChg chg="mod">
          <ac:chgData name="Alice Dougal" userId="e834ee28-ac35-49c4-98c5-da015a7e8d3c" providerId="ADAL" clId="{5124864A-8B9E-427B-9526-5AD14C520C9F}" dt="2026-02-20T14:32:40.281" v="514" actId="20577"/>
          <ac:spMkLst>
            <pc:docMk/>
            <pc:sldMk cId="1068558079" sldId="290"/>
            <ac:spMk id="8" creationId="{06336EA2-192C-0EC6-B717-6D7FC6867152}"/>
          </ac:spMkLst>
        </pc:spChg>
        <pc:grpChg chg="add del mod">
          <ac:chgData name="Alice Dougal" userId="e834ee28-ac35-49c4-98c5-da015a7e8d3c" providerId="ADAL" clId="{5124864A-8B9E-427B-9526-5AD14C520C9F}" dt="2026-02-25T14:02:53.034" v="2993" actId="1076"/>
          <ac:grpSpMkLst>
            <pc:docMk/>
            <pc:sldMk cId="1068558079" sldId="290"/>
            <ac:grpSpMk id="14" creationId="{2FED1943-3456-4590-52B4-43A7CA942C84}"/>
          </ac:grpSpMkLst>
        </pc:grpChg>
        <pc:grpChg chg="add mod">
          <ac:chgData name="Alice Dougal" userId="e834ee28-ac35-49c4-98c5-da015a7e8d3c" providerId="ADAL" clId="{5124864A-8B9E-427B-9526-5AD14C520C9F}" dt="2026-02-25T14:02:50.420" v="2992" actId="1076"/>
          <ac:grpSpMkLst>
            <pc:docMk/>
            <pc:sldMk cId="1068558079" sldId="290"/>
            <ac:grpSpMk id="15" creationId="{DC952F0F-22C5-E0BF-08FF-5C2C0CB7C068}"/>
          </ac:grpSpMkLst>
        </pc:grpChg>
        <pc:picChg chg="add mod">
          <ac:chgData name="Alice Dougal" userId="e834ee28-ac35-49c4-98c5-da015a7e8d3c" providerId="ADAL" clId="{5124864A-8B9E-427B-9526-5AD14C520C9F}" dt="2026-02-18T14:55:54.215" v="216"/>
          <ac:picMkLst>
            <pc:docMk/>
            <pc:sldMk cId="1068558079" sldId="290"/>
            <ac:picMk id="5" creationId="{6A9B8E7B-0ED7-21B1-00F0-F5BF2CC9FC30}"/>
          </ac:picMkLst>
        </pc:picChg>
        <pc:picChg chg="add mod">
          <ac:chgData name="Alice Dougal" userId="e834ee28-ac35-49c4-98c5-da015a7e8d3c" providerId="ADAL" clId="{5124864A-8B9E-427B-9526-5AD14C520C9F}" dt="2026-02-25T14:02:55.961" v="2994" actId="1076"/>
          <ac:picMkLst>
            <pc:docMk/>
            <pc:sldMk cId="1068558079" sldId="290"/>
            <ac:picMk id="10" creationId="{795E3817-F5DE-5253-8A00-843CBB89FD07}"/>
          </ac:picMkLst>
        </pc:picChg>
        <pc:picChg chg="add mod">
          <ac:chgData name="Alice Dougal" userId="e834ee28-ac35-49c4-98c5-da015a7e8d3c" providerId="ADAL" clId="{5124864A-8B9E-427B-9526-5AD14C520C9F}" dt="2026-02-25T13:55:28.258" v="2974" actId="164"/>
          <ac:picMkLst>
            <pc:docMk/>
            <pc:sldMk cId="1068558079" sldId="290"/>
            <ac:picMk id="11" creationId="{C25E3046-FB44-F38D-E794-11228F0565BF}"/>
          </ac:picMkLst>
        </pc:picChg>
        <pc:picChg chg="add mod">
          <ac:chgData name="Alice Dougal" userId="e834ee28-ac35-49c4-98c5-da015a7e8d3c" providerId="ADAL" clId="{5124864A-8B9E-427B-9526-5AD14C520C9F}" dt="2026-02-25T13:55:28.258" v="2974" actId="164"/>
          <ac:picMkLst>
            <pc:docMk/>
            <pc:sldMk cId="1068558079" sldId="290"/>
            <ac:picMk id="12" creationId="{1CFFC445-0400-E993-E77C-631B617ED3AC}"/>
          </ac:picMkLst>
        </pc:picChg>
        <pc:picChg chg="add mod">
          <ac:chgData name="Alice Dougal" userId="e834ee28-ac35-49c4-98c5-da015a7e8d3c" providerId="ADAL" clId="{5124864A-8B9E-427B-9526-5AD14C520C9F}" dt="2026-02-25T13:55:28.258" v="2974" actId="164"/>
          <ac:picMkLst>
            <pc:docMk/>
            <pc:sldMk cId="1068558079" sldId="290"/>
            <ac:picMk id="13" creationId="{F5FA7F7C-F9FC-B539-E0B3-03B41D001B85}"/>
          </ac:picMkLst>
        </pc:picChg>
        <pc:picChg chg="mod">
          <ac:chgData name="Alice Dougal" userId="e834ee28-ac35-49c4-98c5-da015a7e8d3c" providerId="ADAL" clId="{5124864A-8B9E-427B-9526-5AD14C520C9F}" dt="2026-02-25T13:55:29.782" v="2975"/>
          <ac:picMkLst>
            <pc:docMk/>
            <pc:sldMk cId="1068558079" sldId="290"/>
            <ac:picMk id="16" creationId="{05EA60CB-BC2B-8B60-7BBE-213D69962EBB}"/>
          </ac:picMkLst>
        </pc:picChg>
        <pc:picChg chg="mod">
          <ac:chgData name="Alice Dougal" userId="e834ee28-ac35-49c4-98c5-da015a7e8d3c" providerId="ADAL" clId="{5124864A-8B9E-427B-9526-5AD14C520C9F}" dt="2026-02-25T13:55:29.782" v="2975"/>
          <ac:picMkLst>
            <pc:docMk/>
            <pc:sldMk cId="1068558079" sldId="290"/>
            <ac:picMk id="17" creationId="{9F966572-2440-F1FF-40E6-5D39BD25E03A}"/>
          </ac:picMkLst>
        </pc:picChg>
        <pc:picChg chg="mod">
          <ac:chgData name="Alice Dougal" userId="e834ee28-ac35-49c4-98c5-da015a7e8d3c" providerId="ADAL" clId="{5124864A-8B9E-427B-9526-5AD14C520C9F}" dt="2026-02-25T13:55:29.782" v="2975"/>
          <ac:picMkLst>
            <pc:docMk/>
            <pc:sldMk cId="1068558079" sldId="290"/>
            <ac:picMk id="18" creationId="{FE2E2DFF-1F11-DA28-B802-FD28E0F9C1EA}"/>
          </ac:picMkLst>
        </pc:picChg>
        <pc:picChg chg="add mod">
          <ac:chgData name="Alice Dougal" userId="e834ee28-ac35-49c4-98c5-da015a7e8d3c" providerId="ADAL" clId="{5124864A-8B9E-427B-9526-5AD14C520C9F}" dt="2026-02-20T14:40:30.066" v="698" actId="1076"/>
          <ac:picMkLst>
            <pc:docMk/>
            <pc:sldMk cId="1068558079" sldId="290"/>
            <ac:picMk id="2054" creationId="{EB22530F-AD11-F715-E90E-5DC379FCE62E}"/>
          </ac:picMkLst>
        </pc:picChg>
        <pc:picChg chg="add mod">
          <ac:chgData name="Alice Dougal" userId="e834ee28-ac35-49c4-98c5-da015a7e8d3c" providerId="ADAL" clId="{5124864A-8B9E-427B-9526-5AD14C520C9F}" dt="2026-02-20T14:40:30.066" v="698" actId="1076"/>
          <ac:picMkLst>
            <pc:docMk/>
            <pc:sldMk cId="1068558079" sldId="290"/>
            <ac:picMk id="2056" creationId="{512D72C0-461F-070A-9096-BCB8B015B92F}"/>
          </ac:picMkLst>
        </pc:picChg>
        <pc:picChg chg="add mod">
          <ac:chgData name="Alice Dougal" userId="e834ee28-ac35-49c4-98c5-da015a7e8d3c" providerId="ADAL" clId="{5124864A-8B9E-427B-9526-5AD14C520C9F}" dt="2026-02-20T14:40:30.066" v="698" actId="1076"/>
          <ac:picMkLst>
            <pc:docMk/>
            <pc:sldMk cId="1068558079" sldId="290"/>
            <ac:picMk id="2058" creationId="{FBC81497-8A41-7E43-173C-902990E7E376}"/>
          </ac:picMkLst>
        </pc:picChg>
      </pc:sldChg>
      <pc:sldChg chg="addSp delSp modSp add del mod setBg">
        <pc:chgData name="Alice Dougal" userId="e834ee28-ac35-49c4-98c5-da015a7e8d3c" providerId="ADAL" clId="{5124864A-8B9E-427B-9526-5AD14C520C9F}" dt="2026-02-26T11:39:35.355" v="3859"/>
        <pc:sldMkLst>
          <pc:docMk/>
          <pc:sldMk cId="3972600360" sldId="295"/>
        </pc:sldMkLst>
        <pc:spChg chg="mod">
          <ac:chgData name="Alice Dougal" userId="e834ee28-ac35-49c4-98c5-da015a7e8d3c" providerId="ADAL" clId="{5124864A-8B9E-427B-9526-5AD14C520C9F}" dt="2026-02-20T15:05:34.644" v="724" actId="1076"/>
          <ac:spMkLst>
            <pc:docMk/>
            <pc:sldMk cId="3972600360" sldId="295"/>
            <ac:spMk id="36" creationId="{655AE141-BE0E-A36E-BF79-03D300096AC4}"/>
          </ac:spMkLst>
        </pc:spChg>
        <pc:picChg chg="add mod">
          <ac:chgData name="Alice Dougal" userId="e834ee28-ac35-49c4-98c5-da015a7e8d3c" providerId="ADAL" clId="{5124864A-8B9E-427B-9526-5AD14C520C9F}" dt="2026-02-26T11:39:35.355" v="3859"/>
          <ac:picMkLst>
            <pc:docMk/>
            <pc:sldMk cId="3972600360" sldId="295"/>
            <ac:picMk id="6" creationId="{9A10AB1B-A14F-B3B0-3514-13B7E583DDAA}"/>
          </ac:picMkLst>
        </pc:picChg>
      </pc:sldChg>
      <pc:sldChg chg="addSp delSp modSp add del mod setBg modNotesTx">
        <pc:chgData name="Alice Dougal" userId="e834ee28-ac35-49c4-98c5-da015a7e8d3c" providerId="ADAL" clId="{5124864A-8B9E-427B-9526-5AD14C520C9F}" dt="2026-02-26T11:39:50.189" v="3867"/>
        <pc:sldMkLst>
          <pc:docMk/>
          <pc:sldMk cId="3116079664" sldId="311"/>
        </pc:sldMkLst>
        <pc:spChg chg="mod">
          <ac:chgData name="Alice Dougal" userId="e834ee28-ac35-49c4-98c5-da015a7e8d3c" providerId="ADAL" clId="{5124864A-8B9E-427B-9526-5AD14C520C9F}" dt="2026-02-25T12:36:48.666" v="1583" actId="1076"/>
          <ac:spMkLst>
            <pc:docMk/>
            <pc:sldMk cId="3116079664" sldId="311"/>
            <ac:spMk id="32" creationId="{94955034-5A70-E729-45CC-C1EB69E56AD1}"/>
          </ac:spMkLst>
        </pc:spChg>
        <pc:spChg chg="mod">
          <ac:chgData name="Alice Dougal" userId="e834ee28-ac35-49c4-98c5-da015a7e8d3c" providerId="ADAL" clId="{5124864A-8B9E-427B-9526-5AD14C520C9F}" dt="2026-02-25T13:50:41.204" v="2963" actId="20577"/>
          <ac:spMkLst>
            <pc:docMk/>
            <pc:sldMk cId="3116079664" sldId="311"/>
            <ac:spMk id="33" creationId="{1152BF18-AB11-EEAD-2746-D95A5FE0B64F}"/>
          </ac:spMkLst>
        </pc:spChg>
        <pc:grpChg chg="mod">
          <ac:chgData name="Alice Dougal" userId="e834ee28-ac35-49c4-98c5-da015a7e8d3c" providerId="ADAL" clId="{5124864A-8B9E-427B-9526-5AD14C520C9F}" dt="2026-02-25T12:36:37.705" v="1580" actId="14100"/>
          <ac:grpSpMkLst>
            <pc:docMk/>
            <pc:sldMk cId="3116079664" sldId="311"/>
            <ac:grpSpMk id="2" creationId="{FE4D862F-4DC0-05E1-5130-2906C945373E}"/>
          </ac:grpSpMkLst>
        </pc:grpChg>
        <pc:picChg chg="add mod">
          <ac:chgData name="Alice Dougal" userId="e834ee28-ac35-49c4-98c5-da015a7e8d3c" providerId="ADAL" clId="{5124864A-8B9E-427B-9526-5AD14C520C9F}" dt="2026-02-26T11:39:50.189" v="3867"/>
          <ac:picMkLst>
            <pc:docMk/>
            <pc:sldMk cId="3116079664" sldId="311"/>
            <ac:picMk id="3" creationId="{FC239B9F-F857-83A6-B4E0-8104DC61F654}"/>
          </ac:picMkLst>
        </pc:picChg>
        <pc:picChg chg="mod">
          <ac:chgData name="Alice Dougal" userId="e834ee28-ac35-49c4-98c5-da015a7e8d3c" providerId="ADAL" clId="{5124864A-8B9E-427B-9526-5AD14C520C9F}" dt="2026-02-25T12:36:44.371" v="1582" actId="1076"/>
          <ac:picMkLst>
            <pc:docMk/>
            <pc:sldMk cId="3116079664" sldId="311"/>
            <ac:picMk id="29" creationId="{3B4E113E-2648-B1C3-682C-C377DC431A1E}"/>
          </ac:picMkLst>
        </pc:picChg>
      </pc:sldChg>
      <pc:sldChg chg="addSp delSp modSp add del mod setBg modNotesTx">
        <pc:chgData name="Alice Dougal" userId="e834ee28-ac35-49c4-98c5-da015a7e8d3c" providerId="ADAL" clId="{5124864A-8B9E-427B-9526-5AD14C520C9F}" dt="2026-02-26T11:43:57.303" v="4005" actId="207"/>
        <pc:sldMkLst>
          <pc:docMk/>
          <pc:sldMk cId="1664648412" sldId="312"/>
        </pc:sldMkLst>
        <pc:spChg chg="add mod">
          <ac:chgData name="Alice Dougal" userId="e834ee28-ac35-49c4-98c5-da015a7e8d3c" providerId="ADAL" clId="{5124864A-8B9E-427B-9526-5AD14C520C9F}" dt="2026-02-26T11:33:53.461" v="3755" actId="207"/>
          <ac:spMkLst>
            <pc:docMk/>
            <pc:sldMk cId="1664648412" sldId="312"/>
            <ac:spMk id="32" creationId="{A7B40B56-50F0-82B9-FA89-1BC1B44136B8}"/>
          </ac:spMkLst>
        </pc:spChg>
        <pc:spChg chg="mod">
          <ac:chgData name="Alice Dougal" userId="e834ee28-ac35-49c4-98c5-da015a7e8d3c" providerId="ADAL" clId="{5124864A-8B9E-427B-9526-5AD14C520C9F}" dt="2026-02-26T11:43:57.303" v="4005" actId="207"/>
          <ac:spMkLst>
            <pc:docMk/>
            <pc:sldMk cId="1664648412" sldId="312"/>
            <ac:spMk id="48" creationId="{10F53CA2-DE85-8DF1-CCDA-51C6B4C63382}"/>
          </ac:spMkLst>
        </pc:spChg>
        <pc:picChg chg="add mod">
          <ac:chgData name="Alice Dougal" userId="e834ee28-ac35-49c4-98c5-da015a7e8d3c" providerId="ADAL" clId="{5124864A-8B9E-427B-9526-5AD14C520C9F}" dt="2026-02-26T11:39:57.564" v="3869"/>
          <ac:picMkLst>
            <pc:docMk/>
            <pc:sldMk cId="1664648412" sldId="312"/>
            <ac:picMk id="33" creationId="{07339ED4-3025-EDCE-19B6-7B8437B7002A}"/>
          </ac:picMkLst>
        </pc:picChg>
      </pc:sldChg>
      <pc:sldChg chg="addSp delSp modSp add mod">
        <pc:chgData name="Alice Dougal" userId="e834ee28-ac35-49c4-98c5-da015a7e8d3c" providerId="ADAL" clId="{5124864A-8B9E-427B-9526-5AD14C520C9F}" dt="2026-02-26T11:38:48.371" v="3857" actId="20577"/>
        <pc:sldMkLst>
          <pc:docMk/>
          <pc:sldMk cId="3466059354" sldId="313"/>
        </pc:sldMkLst>
        <pc:spChg chg="add mod">
          <ac:chgData name="Alice Dougal" userId="e834ee28-ac35-49c4-98c5-da015a7e8d3c" providerId="ADAL" clId="{5124864A-8B9E-427B-9526-5AD14C520C9F}" dt="2026-02-26T11:38:48.371" v="3857" actId="20577"/>
          <ac:spMkLst>
            <pc:docMk/>
            <pc:sldMk cId="3466059354" sldId="313"/>
            <ac:spMk id="39" creationId="{93663E77-3DEB-B8CF-53F9-3E713F2B6E46}"/>
          </ac:spMkLst>
        </pc:spChg>
        <pc:spChg chg="add mod">
          <ac:chgData name="Alice Dougal" userId="e834ee28-ac35-49c4-98c5-da015a7e8d3c" providerId="ADAL" clId="{5124864A-8B9E-427B-9526-5AD14C520C9F}" dt="2026-02-20T16:01:03.314" v="988" actId="2711"/>
          <ac:spMkLst>
            <pc:docMk/>
            <pc:sldMk cId="3466059354" sldId="313"/>
            <ac:spMk id="41" creationId="{E8355662-7BFD-F66F-D0F6-C6ED6E9314C6}"/>
          </ac:spMkLst>
        </pc:spChg>
        <pc:spChg chg="add mod">
          <ac:chgData name="Alice Dougal" userId="e834ee28-ac35-49c4-98c5-da015a7e8d3c" providerId="ADAL" clId="{5124864A-8B9E-427B-9526-5AD14C520C9F}" dt="2026-02-20T16:01:03.314" v="988" actId="2711"/>
          <ac:spMkLst>
            <pc:docMk/>
            <pc:sldMk cId="3466059354" sldId="313"/>
            <ac:spMk id="42" creationId="{485EC906-C148-CD81-55B3-432923D4D657}"/>
          </ac:spMkLst>
        </pc:spChg>
        <pc:spChg chg="add mod">
          <ac:chgData name="Alice Dougal" userId="e834ee28-ac35-49c4-98c5-da015a7e8d3c" providerId="ADAL" clId="{5124864A-8B9E-427B-9526-5AD14C520C9F}" dt="2026-02-20T16:01:03.314" v="988" actId="2711"/>
          <ac:spMkLst>
            <pc:docMk/>
            <pc:sldMk cId="3466059354" sldId="313"/>
            <ac:spMk id="43" creationId="{BCC05E41-98F3-5DAA-55EA-B590D17AE50E}"/>
          </ac:spMkLst>
        </pc:spChg>
        <pc:spChg chg="add mod">
          <ac:chgData name="Alice Dougal" userId="e834ee28-ac35-49c4-98c5-da015a7e8d3c" providerId="ADAL" clId="{5124864A-8B9E-427B-9526-5AD14C520C9F}" dt="2026-02-20T16:09:23.315" v="1012"/>
          <ac:spMkLst>
            <pc:docMk/>
            <pc:sldMk cId="3466059354" sldId="313"/>
            <ac:spMk id="46" creationId="{1B5AD733-18F8-C854-5DF3-72B4D08C5B84}"/>
          </ac:spMkLst>
        </pc:spChg>
        <pc:spChg chg="add mod">
          <ac:chgData name="Alice Dougal" userId="e834ee28-ac35-49c4-98c5-da015a7e8d3c" providerId="ADAL" clId="{5124864A-8B9E-427B-9526-5AD14C520C9F}" dt="2026-02-20T16:09:26.914" v="1014"/>
          <ac:spMkLst>
            <pc:docMk/>
            <pc:sldMk cId="3466059354" sldId="313"/>
            <ac:spMk id="47" creationId="{8185E3ED-7A89-F7B0-D5E8-6E9BF6730261}"/>
          </ac:spMkLst>
        </pc:spChg>
        <pc:spChg chg="add mod">
          <ac:chgData name="Alice Dougal" userId="e834ee28-ac35-49c4-98c5-da015a7e8d3c" providerId="ADAL" clId="{5124864A-8B9E-427B-9526-5AD14C520C9F}" dt="2026-02-20T16:09:33.728" v="1016"/>
          <ac:spMkLst>
            <pc:docMk/>
            <pc:sldMk cId="3466059354" sldId="313"/>
            <ac:spMk id="48" creationId="{4CAB779C-3232-5DC3-E056-401157D88022}"/>
          </ac:spMkLst>
        </pc:spChg>
        <pc:spChg chg="mod">
          <ac:chgData name="Alice Dougal" userId="e834ee28-ac35-49c4-98c5-da015a7e8d3c" providerId="ADAL" clId="{5124864A-8B9E-427B-9526-5AD14C520C9F}" dt="2026-02-20T15:07:48.427" v="745" actId="20577"/>
          <ac:spMkLst>
            <pc:docMk/>
            <pc:sldMk cId="3466059354" sldId="313"/>
            <ac:spMk id="14341" creationId="{DA522672-BCF8-3EFC-CB28-912C0015C61E}"/>
          </ac:spMkLst>
        </pc:spChg>
        <pc:picChg chg="add mod">
          <ac:chgData name="Alice Dougal" userId="e834ee28-ac35-49c4-98c5-da015a7e8d3c" providerId="ADAL" clId="{5124864A-8B9E-427B-9526-5AD14C520C9F}" dt="2026-02-20T16:01:40.946" v="997" actId="1076"/>
          <ac:picMkLst>
            <pc:docMk/>
            <pc:sldMk cId="3466059354" sldId="313"/>
            <ac:picMk id="38" creationId="{D5E7F20B-35E1-B6CA-FCBE-637ECAEC46B2}"/>
          </ac:picMkLst>
        </pc:picChg>
      </pc:sldChg>
      <pc:sldChg chg="addSp delSp modSp add mod ord modNotesTx">
        <pc:chgData name="Alice Dougal" userId="e834ee28-ac35-49c4-98c5-da015a7e8d3c" providerId="ADAL" clId="{5124864A-8B9E-427B-9526-5AD14C520C9F}" dt="2026-02-26T11:40:50.869" v="3894" actId="207"/>
        <pc:sldMkLst>
          <pc:docMk/>
          <pc:sldMk cId="2110515464" sldId="314"/>
        </pc:sldMkLst>
        <pc:spChg chg="mod">
          <ac:chgData name="Alice Dougal" userId="e834ee28-ac35-49c4-98c5-da015a7e8d3c" providerId="ADAL" clId="{5124864A-8B9E-427B-9526-5AD14C520C9F}" dt="2026-02-25T13:42:01.872" v="2472" actId="20577"/>
          <ac:spMkLst>
            <pc:docMk/>
            <pc:sldMk cId="2110515464" sldId="314"/>
            <ac:spMk id="32" creationId="{902E6220-CA29-85EC-CA9C-C918CE31B2CF}"/>
          </ac:spMkLst>
        </pc:spChg>
        <pc:spChg chg="mod">
          <ac:chgData name="Alice Dougal" userId="e834ee28-ac35-49c4-98c5-da015a7e8d3c" providerId="ADAL" clId="{5124864A-8B9E-427B-9526-5AD14C520C9F}" dt="2026-02-25T14:03:45.494" v="3030" actId="20577"/>
          <ac:spMkLst>
            <pc:docMk/>
            <pc:sldMk cId="2110515464" sldId="314"/>
            <ac:spMk id="36" creationId="{28D07D62-E915-7E45-B57B-87CF49DF0EBB}"/>
          </ac:spMkLst>
        </pc:spChg>
        <pc:spChg chg="mod">
          <ac:chgData name="Alice Dougal" userId="e834ee28-ac35-49c4-98c5-da015a7e8d3c" providerId="ADAL" clId="{5124864A-8B9E-427B-9526-5AD14C520C9F}" dt="2026-02-26T11:40:50.869" v="3894" actId="207"/>
          <ac:spMkLst>
            <pc:docMk/>
            <pc:sldMk cId="2110515464" sldId="314"/>
            <ac:spMk id="14341" creationId="{CEB59B61-2976-66EE-76B7-0D05E0613F2B}"/>
          </ac:spMkLst>
        </pc:spChg>
        <pc:picChg chg="add mod">
          <ac:chgData name="Alice Dougal" userId="e834ee28-ac35-49c4-98c5-da015a7e8d3c" providerId="ADAL" clId="{5124864A-8B9E-427B-9526-5AD14C520C9F}" dt="2026-02-26T11:40:16.704" v="3877"/>
          <ac:picMkLst>
            <pc:docMk/>
            <pc:sldMk cId="2110515464" sldId="314"/>
            <ac:picMk id="3" creationId="{07C9A86D-42B6-37E8-CC7D-16F7B672C55E}"/>
          </ac:picMkLst>
        </pc:picChg>
        <pc:picChg chg="add mod">
          <ac:chgData name="Alice Dougal" userId="e834ee28-ac35-49c4-98c5-da015a7e8d3c" providerId="ADAL" clId="{5124864A-8B9E-427B-9526-5AD14C520C9F}" dt="2026-02-25T14:05:12.240" v="3104" actId="1076"/>
          <ac:picMkLst>
            <pc:docMk/>
            <pc:sldMk cId="2110515464" sldId="314"/>
            <ac:picMk id="30" creationId="{1E130E9D-F4C7-630E-5E07-8DB15782E359}"/>
          </ac:picMkLst>
        </pc:picChg>
      </pc:sldChg>
      <pc:sldChg chg="delSp modSp add mod ord modNotesTx">
        <pc:chgData name="Alice Dougal" userId="e834ee28-ac35-49c4-98c5-da015a7e8d3c" providerId="ADAL" clId="{5124864A-8B9E-427B-9526-5AD14C520C9F}" dt="2026-02-25T14:11:35.413" v="3667" actId="20577"/>
        <pc:sldMkLst>
          <pc:docMk/>
          <pc:sldMk cId="3479917521" sldId="315"/>
        </pc:sldMkLst>
        <pc:spChg chg="mod">
          <ac:chgData name="Alice Dougal" userId="e834ee28-ac35-49c4-98c5-da015a7e8d3c" providerId="ADAL" clId="{5124864A-8B9E-427B-9526-5AD14C520C9F}" dt="2026-02-25T14:08:32.805" v="3353" actId="1076"/>
          <ac:spMkLst>
            <pc:docMk/>
            <pc:sldMk cId="3479917521" sldId="315"/>
            <ac:spMk id="2" creationId="{B746D8FA-02CE-B4BD-4CE7-AD0BCDE5FF7A}"/>
          </ac:spMkLst>
        </pc:spChg>
      </pc:sldChg>
      <pc:sldChg chg="addSp delSp modSp mod">
        <pc:chgData name="Alice Dougal" userId="e834ee28-ac35-49c4-98c5-da015a7e8d3c" providerId="ADAL" clId="{5124864A-8B9E-427B-9526-5AD14C520C9F}" dt="2026-02-26T11:39:39.693" v="3861"/>
        <pc:sldMkLst>
          <pc:docMk/>
          <pc:sldMk cId="2127780434" sldId="320"/>
        </pc:sldMkLst>
        <pc:picChg chg="add mod">
          <ac:chgData name="Alice Dougal" userId="e834ee28-ac35-49c4-98c5-da015a7e8d3c" providerId="ADAL" clId="{5124864A-8B9E-427B-9526-5AD14C520C9F}" dt="2026-02-26T11:39:39.693" v="3861"/>
          <ac:picMkLst>
            <pc:docMk/>
            <pc:sldMk cId="2127780434" sldId="320"/>
            <ac:picMk id="5" creationId="{1174FD1B-62A4-C5C4-CDF9-FD385E692901}"/>
          </ac:picMkLst>
        </pc:picChg>
      </pc:sldChg>
      <pc:sldChg chg="addSp delSp modSp mod modNotesTx">
        <pc:chgData name="Alice Dougal" userId="e834ee28-ac35-49c4-98c5-da015a7e8d3c" providerId="ADAL" clId="{5124864A-8B9E-427B-9526-5AD14C520C9F}" dt="2026-02-26T11:39:46.673" v="3865"/>
        <pc:sldMkLst>
          <pc:docMk/>
          <pc:sldMk cId="3735736381" sldId="323"/>
        </pc:sldMkLst>
        <pc:picChg chg="add mod">
          <ac:chgData name="Alice Dougal" userId="e834ee28-ac35-49c4-98c5-da015a7e8d3c" providerId="ADAL" clId="{5124864A-8B9E-427B-9526-5AD14C520C9F}" dt="2026-02-26T11:39:46.673" v="3865"/>
          <ac:picMkLst>
            <pc:docMk/>
            <pc:sldMk cId="3735736381" sldId="323"/>
            <ac:picMk id="4" creationId="{2852C381-B420-A64B-D67B-06767E5F7F9F}"/>
          </ac:picMkLst>
        </pc:picChg>
      </pc:sldChg>
      <pc:sldChg chg="addSp delSp modSp mod">
        <pc:chgData name="Alice Dougal" userId="e834ee28-ac35-49c4-98c5-da015a7e8d3c" providerId="ADAL" clId="{5124864A-8B9E-427B-9526-5AD14C520C9F}" dt="2026-02-26T11:40:10.961" v="3875"/>
        <pc:sldMkLst>
          <pc:docMk/>
          <pc:sldMk cId="2448132483" sldId="324"/>
        </pc:sldMkLst>
        <pc:picChg chg="add mod">
          <ac:chgData name="Alice Dougal" userId="e834ee28-ac35-49c4-98c5-da015a7e8d3c" providerId="ADAL" clId="{5124864A-8B9E-427B-9526-5AD14C520C9F}" dt="2026-02-26T11:40:10.961" v="3875"/>
          <ac:picMkLst>
            <pc:docMk/>
            <pc:sldMk cId="2448132483" sldId="324"/>
            <ac:picMk id="3" creationId="{89101464-4BDE-017B-B835-A46C54FAB27F}"/>
          </ac:picMkLst>
        </pc:picChg>
      </pc:sldChg>
      <pc:sldChg chg="addSp delSp modSp mod">
        <pc:chgData name="Alice Dougal" userId="e834ee28-ac35-49c4-98c5-da015a7e8d3c" providerId="ADAL" clId="{5124864A-8B9E-427B-9526-5AD14C520C9F}" dt="2026-02-26T11:42:40.187" v="4000"/>
        <pc:sldMkLst>
          <pc:docMk/>
          <pc:sldMk cId="2683482000" sldId="330"/>
        </pc:sldMkLst>
        <pc:spChg chg="mod">
          <ac:chgData name="Alice Dougal" userId="e834ee28-ac35-49c4-98c5-da015a7e8d3c" providerId="ADAL" clId="{5124864A-8B9E-427B-9526-5AD14C520C9F}" dt="2026-02-26T11:42:40.187" v="4000"/>
          <ac:spMkLst>
            <pc:docMk/>
            <pc:sldMk cId="2683482000" sldId="330"/>
            <ac:spMk id="30" creationId="{8A353A11-9614-AA44-F61C-00E8727D7F43}"/>
          </ac:spMkLst>
        </pc:spChg>
        <pc:spChg chg="mod">
          <ac:chgData name="Alice Dougal" userId="e834ee28-ac35-49c4-98c5-da015a7e8d3c" providerId="ADAL" clId="{5124864A-8B9E-427B-9526-5AD14C520C9F}" dt="2026-02-26T11:42:09.184" v="3999" actId="1076"/>
          <ac:spMkLst>
            <pc:docMk/>
            <pc:sldMk cId="2683482000" sldId="330"/>
            <ac:spMk id="31" creationId="{DFDB456F-20B9-A54F-9F3E-7D3F19EECBBC}"/>
          </ac:spMkLst>
        </pc:spChg>
        <pc:picChg chg="add mod">
          <ac:chgData name="Alice Dougal" userId="e834ee28-ac35-49c4-98c5-da015a7e8d3c" providerId="ADAL" clId="{5124864A-8B9E-427B-9526-5AD14C520C9F}" dt="2026-02-26T11:40:07.012" v="3873"/>
          <ac:picMkLst>
            <pc:docMk/>
            <pc:sldMk cId="2683482000" sldId="330"/>
            <ac:picMk id="3" creationId="{CD4BB22B-B120-699D-4E5C-7C60AA1B4769}"/>
          </ac:picMkLst>
        </pc:picChg>
      </pc:sldChg>
      <pc:sldChg chg="addSp delSp modSp mod">
        <pc:chgData name="Alice Dougal" userId="e834ee28-ac35-49c4-98c5-da015a7e8d3c" providerId="ADAL" clId="{5124864A-8B9E-427B-9526-5AD14C520C9F}" dt="2026-02-26T11:40:00.931" v="3871"/>
        <pc:sldMkLst>
          <pc:docMk/>
          <pc:sldMk cId="1577271962" sldId="335"/>
        </pc:sldMkLst>
        <pc:picChg chg="add mod">
          <ac:chgData name="Alice Dougal" userId="e834ee28-ac35-49c4-98c5-da015a7e8d3c" providerId="ADAL" clId="{5124864A-8B9E-427B-9526-5AD14C520C9F}" dt="2026-02-26T11:40:00.931" v="3871"/>
          <ac:picMkLst>
            <pc:docMk/>
            <pc:sldMk cId="1577271962" sldId="335"/>
            <ac:picMk id="34" creationId="{2475B0F0-F984-EAB4-C595-8DE5CAB0E61A}"/>
          </ac:picMkLst>
        </pc:picChg>
      </pc:sldChg>
    </pc:docChg>
  </pc:docChgLst>
  <pc:docChgLst>
    <pc:chgData name="Alice Dougal" userId="S::alice.dougal@primaryengineer.com::e834ee28-ac35-49c4-98c5-da015a7e8d3c" providerId="AD" clId="Web-{C4B5911D-4F20-06E8-48A8-F8F0EF856F88}"/>
    <pc:docChg chg="addSld delSld modSld modSection">
      <pc:chgData name="Alice Dougal" userId="S::alice.dougal@primaryengineer.com::e834ee28-ac35-49c4-98c5-da015a7e8d3c" providerId="AD" clId="Web-{C4B5911D-4F20-06E8-48A8-F8F0EF856F88}" dt="2026-02-26T10:46:01.371" v="24"/>
      <pc:docMkLst>
        <pc:docMk/>
      </pc:docMkLst>
      <pc:sldChg chg="addSp delSp modSp add del">
        <pc:chgData name="Alice Dougal" userId="S::alice.dougal@primaryengineer.com::e834ee28-ac35-49c4-98c5-da015a7e8d3c" providerId="AD" clId="Web-{C4B5911D-4F20-06E8-48A8-F8F0EF856F88}" dt="2026-02-26T10:41:09.409" v="11" actId="14100"/>
        <pc:sldMkLst>
          <pc:docMk/>
          <pc:sldMk cId="0" sldId="257"/>
        </pc:sldMkLst>
        <pc:picChg chg="add mod">
          <ac:chgData name="Alice Dougal" userId="S::alice.dougal@primaryengineer.com::e834ee28-ac35-49c4-98c5-da015a7e8d3c" providerId="AD" clId="Web-{C4B5911D-4F20-06E8-48A8-F8F0EF856F88}" dt="2026-02-26T10:41:09.409" v="11" actId="14100"/>
          <ac:picMkLst>
            <pc:docMk/>
            <pc:sldMk cId="0" sldId="257"/>
            <ac:picMk id="8" creationId="{50580CCA-7835-D76C-D203-0D18A2AF9595}"/>
          </ac:picMkLst>
        </pc:picChg>
      </pc:sldChg>
      <pc:sldChg chg="add del">
        <pc:chgData name="Alice Dougal" userId="S::alice.dougal@primaryengineer.com::e834ee28-ac35-49c4-98c5-da015a7e8d3c" providerId="AD" clId="Web-{C4B5911D-4F20-06E8-48A8-F8F0EF856F88}" dt="2026-02-26T10:45:35.480" v="22"/>
        <pc:sldMkLst>
          <pc:docMk/>
          <pc:sldMk cId="2110515464" sldId="314"/>
        </pc:sldMkLst>
      </pc:sldChg>
      <pc:sldChg chg="add del">
        <pc:chgData name="Alice Dougal" userId="S::alice.dougal@primaryengineer.com::e834ee28-ac35-49c4-98c5-da015a7e8d3c" providerId="AD" clId="Web-{C4B5911D-4F20-06E8-48A8-F8F0EF856F88}" dt="2026-02-26T10:46:01.371" v="24"/>
        <pc:sldMkLst>
          <pc:docMk/>
          <pc:sldMk cId="3479917521" sldId="315"/>
        </pc:sldMkLst>
      </pc:sldChg>
      <pc:sldChg chg="modNotes">
        <pc:chgData name="Alice Dougal" userId="S::alice.dougal@primaryengineer.com::e834ee28-ac35-49c4-98c5-da015a7e8d3c" providerId="AD" clId="Web-{C4B5911D-4F20-06E8-48A8-F8F0EF856F88}" dt="2026-02-26T10:42:20.114" v="12"/>
        <pc:sldMkLst>
          <pc:docMk/>
          <pc:sldMk cId="435199573" sldId="316"/>
        </pc:sldMkLst>
      </pc:sldChg>
      <pc:sldChg chg="modNotes">
        <pc:chgData name="Alice Dougal" userId="S::alice.dougal@primaryengineer.com::e834ee28-ac35-49c4-98c5-da015a7e8d3c" providerId="AD" clId="Web-{C4B5911D-4F20-06E8-48A8-F8F0EF856F88}" dt="2026-02-26T10:43:11.834" v="15"/>
        <pc:sldMkLst>
          <pc:docMk/>
          <pc:sldMk cId="3735736381" sldId="323"/>
        </pc:sldMkLst>
      </pc:sldChg>
      <pc:sldChg chg="modNotes">
        <pc:chgData name="Alice Dougal" userId="S::alice.dougal@primaryengineer.com::e834ee28-ac35-49c4-98c5-da015a7e8d3c" providerId="AD" clId="Web-{C4B5911D-4F20-06E8-48A8-F8F0EF856F88}" dt="2026-02-26T10:44:38.228" v="17"/>
        <pc:sldMkLst>
          <pc:docMk/>
          <pc:sldMk cId="2448132483" sldId="324"/>
        </pc:sldMkLst>
      </pc:sldChg>
      <pc:sldChg chg="modNotes">
        <pc:chgData name="Alice Dougal" userId="S::alice.dougal@primaryengineer.com::e834ee28-ac35-49c4-98c5-da015a7e8d3c" providerId="AD" clId="Web-{C4B5911D-4F20-06E8-48A8-F8F0EF856F88}" dt="2026-02-26T10:44:45.197" v="18"/>
        <pc:sldMkLst>
          <pc:docMk/>
          <pc:sldMk cId="2683482000" sldId="330"/>
        </pc:sldMkLst>
      </pc:sldChg>
      <pc:sldChg chg="add">
        <pc:chgData name="Alice Dougal" userId="S::alice.dougal@primaryengineer.com::e834ee28-ac35-49c4-98c5-da015a7e8d3c" providerId="AD" clId="Web-{C4B5911D-4F20-06E8-48A8-F8F0EF856F88}" dt="2026-02-26T10:40:01.547" v="0"/>
        <pc:sldMkLst>
          <pc:docMk/>
          <pc:sldMk cId="123944070" sldId="331"/>
        </pc:sldMkLst>
      </pc:sldChg>
      <pc:sldChg chg="add">
        <pc:chgData name="Alice Dougal" userId="S::alice.dougal@primaryengineer.com::e834ee28-ac35-49c4-98c5-da015a7e8d3c" providerId="AD" clId="Web-{C4B5911D-4F20-06E8-48A8-F8F0EF856F88}" dt="2026-02-26T10:40:20.204" v="2"/>
        <pc:sldMkLst>
          <pc:docMk/>
          <pc:sldMk cId="3774318476" sldId="332"/>
        </pc:sldMkLst>
      </pc:sldChg>
      <pc:sldChg chg="add">
        <pc:chgData name="Alice Dougal" userId="S::alice.dougal@primaryengineer.com::e834ee28-ac35-49c4-98c5-da015a7e8d3c" providerId="AD" clId="Web-{C4B5911D-4F20-06E8-48A8-F8F0EF856F88}" dt="2026-02-26T10:45:12.354" v="19"/>
        <pc:sldMkLst>
          <pc:docMk/>
          <pc:sldMk cId="2120665064" sldId="333"/>
        </pc:sldMkLst>
      </pc:sldChg>
    </pc:docChg>
  </pc:docChgLst>
  <pc:docChgLst>
    <pc:chgData name="Alice Dougal" userId="S::alice.dougal@primaryengineer.com::e834ee28-ac35-49c4-98c5-da015a7e8d3c" providerId="AD" clId="Web-{38345439-47A3-49C9-6808-EBB4CF88695F}"/>
    <pc:docChg chg="modSld">
      <pc:chgData name="Alice Dougal" userId="S::alice.dougal@primaryengineer.com::e834ee28-ac35-49c4-98c5-da015a7e8d3c" providerId="AD" clId="Web-{38345439-47A3-49C9-6808-EBB4CF88695F}" dt="2026-03-02T09:05:56.721" v="0"/>
      <pc:docMkLst>
        <pc:docMk/>
      </pc:docMkLst>
      <pc:sldChg chg="addSp">
        <pc:chgData name="Alice Dougal" userId="S::alice.dougal@primaryengineer.com::e834ee28-ac35-49c4-98c5-da015a7e8d3c" providerId="AD" clId="Web-{38345439-47A3-49C9-6808-EBB4CF88695F}" dt="2026-03-02T09:05:56.721" v="0"/>
        <pc:sldMkLst>
          <pc:docMk/>
          <pc:sldMk cId="1609612251" sldId="339"/>
        </pc:sldMkLst>
        <pc:spChg chg="add">
          <ac:chgData name="Alice Dougal" userId="S::alice.dougal@primaryengineer.com::e834ee28-ac35-49c4-98c5-da015a7e8d3c" providerId="AD" clId="Web-{38345439-47A3-49C9-6808-EBB4CF88695F}" dt="2026-03-02T09:05:56.721" v="0"/>
          <ac:spMkLst>
            <pc:docMk/>
            <pc:sldMk cId="1609612251" sldId="339"/>
            <ac:spMk id="2" creationId="{3AA7F5D7-A52B-3AF9-612E-20EA3D2527B0}"/>
          </ac:spMkLst>
        </pc:spChg>
      </pc:sldChg>
    </pc:docChg>
  </pc:docChgLst>
  <pc:docChgLst>
    <pc:chgData name="Jamie Billing" userId="S::jamie.billing@primaryengineer.com::07592e1e-4f82-463a-9957-35cb214a8f88" providerId="AD" clId="Web-{C37C8315-3873-0CC4-D0C1-DF4A5B7010D2}"/>
    <pc:docChg chg="modSld">
      <pc:chgData name="Jamie Billing" userId="S::jamie.billing@primaryengineer.com::07592e1e-4f82-463a-9957-35cb214a8f88" providerId="AD" clId="Web-{C37C8315-3873-0CC4-D0C1-DF4A5B7010D2}" dt="2026-02-26T12:37:52.541" v="0" actId="1076"/>
      <pc:docMkLst>
        <pc:docMk/>
      </pc:docMkLst>
      <pc:sldChg chg="modSp">
        <pc:chgData name="Jamie Billing" userId="S::jamie.billing@primaryengineer.com::07592e1e-4f82-463a-9957-35cb214a8f88" providerId="AD" clId="Web-{C37C8315-3873-0CC4-D0C1-DF4A5B7010D2}" dt="2026-02-26T12:37:52.541" v="0" actId="1076"/>
        <pc:sldMkLst>
          <pc:docMk/>
          <pc:sldMk cId="435199573" sldId="316"/>
        </pc:sldMkLst>
        <pc:picChg chg="mod">
          <ac:chgData name="Jamie Billing" userId="S::jamie.billing@primaryengineer.com::07592e1e-4f82-463a-9957-35cb214a8f88" providerId="AD" clId="Web-{C37C8315-3873-0CC4-D0C1-DF4A5B7010D2}" dt="2026-02-26T12:37:52.541" v="0" actId="1076"/>
          <ac:picMkLst>
            <pc:docMk/>
            <pc:sldMk cId="435199573" sldId="316"/>
            <ac:picMk id="2" creationId="{4BDCA8B1-AE0C-8106-0B41-59EB093F0835}"/>
          </ac:picMkLst>
        </pc:picChg>
      </pc:sldChg>
    </pc:docChg>
  </pc:docChgLst>
  <pc:docChgLst>
    <pc:chgData name="Jamie Billing" userId="S::jamie.billing@primaryengineer.com::07592e1e-4f82-463a-9957-35cb214a8f88" providerId="AD" clId="Web-{A0160A12-8271-7C41-F439-A6582C76308F}"/>
    <pc:docChg chg="modSld">
      <pc:chgData name="Jamie Billing" userId="S::jamie.billing@primaryengineer.com::07592e1e-4f82-463a-9957-35cb214a8f88" providerId="AD" clId="Web-{A0160A12-8271-7C41-F439-A6582C76308F}" dt="2026-02-26T10:31:18.318" v="61"/>
      <pc:docMkLst>
        <pc:docMk/>
      </pc:docMkLst>
    </pc:docChg>
  </pc:docChgLst>
  <pc:docChgLst>
    <pc:chgData name="Alice Dougal" userId="S::alice.dougal@primaryengineer.com::e834ee28-ac35-49c4-98c5-da015a7e8d3c" providerId="AD" clId="Web-{35B887D5-3749-9214-62B6-90497144E323}"/>
    <pc:docChg chg="addSld delSld modSld modSection">
      <pc:chgData name="Alice Dougal" userId="S::alice.dougal@primaryengineer.com::e834ee28-ac35-49c4-98c5-da015a7e8d3c" providerId="AD" clId="Web-{35B887D5-3749-9214-62B6-90497144E323}" dt="2026-02-26T11:28:09.422" v="644" actId="1076"/>
      <pc:docMkLst>
        <pc:docMk/>
      </pc:docMkLst>
      <pc:sldChg chg="addSp delSp modSp modNotes">
        <pc:chgData name="Alice Dougal" userId="S::alice.dougal@primaryengineer.com::e834ee28-ac35-49c4-98c5-da015a7e8d3c" providerId="AD" clId="Web-{35B887D5-3749-9214-62B6-90497144E323}" dt="2026-02-26T11:28:09.422" v="644" actId="1076"/>
        <pc:sldMkLst>
          <pc:docMk/>
          <pc:sldMk cId="1664648412" sldId="312"/>
        </pc:sldMkLst>
        <pc:spChg chg="add mod">
          <ac:chgData name="Alice Dougal" userId="S::alice.dougal@primaryengineer.com::e834ee28-ac35-49c4-98c5-da015a7e8d3c" providerId="AD" clId="Web-{35B887D5-3749-9214-62B6-90497144E323}" dt="2026-02-26T11:26:25.822" v="584" actId="1076"/>
          <ac:spMkLst>
            <pc:docMk/>
            <pc:sldMk cId="1664648412" sldId="312"/>
            <ac:spMk id="37" creationId="{5F6FF74B-DB28-5C5D-9A85-D15368E24B7A}"/>
          </ac:spMkLst>
        </pc:spChg>
        <pc:spChg chg="add mod">
          <ac:chgData name="Alice Dougal" userId="S::alice.dougal@primaryengineer.com::e834ee28-ac35-49c4-98c5-da015a7e8d3c" providerId="AD" clId="Web-{35B887D5-3749-9214-62B6-90497144E323}" dt="2026-02-26T11:28:09.422" v="644" actId="1076"/>
          <ac:spMkLst>
            <pc:docMk/>
            <pc:sldMk cId="1664648412" sldId="312"/>
            <ac:spMk id="39" creationId="{E1402ACB-468B-1C58-0022-7ED6D0C8A188}"/>
          </ac:spMkLst>
        </pc:spChg>
        <pc:spChg chg="add mod">
          <ac:chgData name="Alice Dougal" userId="S::alice.dougal@primaryengineer.com::e834ee28-ac35-49c4-98c5-da015a7e8d3c" providerId="AD" clId="Web-{35B887D5-3749-9214-62B6-90497144E323}" dt="2026-02-26T11:26:25.900" v="588" actId="1076"/>
          <ac:spMkLst>
            <pc:docMk/>
            <pc:sldMk cId="1664648412" sldId="312"/>
            <ac:spMk id="45" creationId="{B81BB2D2-4BC5-9685-A62E-0A9F2A38173C}"/>
          </ac:spMkLst>
        </pc:spChg>
        <pc:spChg chg="add mod">
          <ac:chgData name="Alice Dougal" userId="S::alice.dougal@primaryengineer.com::e834ee28-ac35-49c4-98c5-da015a7e8d3c" providerId="AD" clId="Web-{35B887D5-3749-9214-62B6-90497144E323}" dt="2026-02-26T11:26:25.947" v="590" actId="1076"/>
          <ac:spMkLst>
            <pc:docMk/>
            <pc:sldMk cId="1664648412" sldId="312"/>
            <ac:spMk id="47" creationId="{60684CC5-CD9A-1C54-ED8E-D1910289A97A}"/>
          </ac:spMkLst>
        </pc:spChg>
        <pc:spChg chg="add mod">
          <ac:chgData name="Alice Dougal" userId="S::alice.dougal@primaryengineer.com::e834ee28-ac35-49c4-98c5-da015a7e8d3c" providerId="AD" clId="Web-{35B887D5-3749-9214-62B6-90497144E323}" dt="2026-02-26T11:26:47.683" v="601" actId="1076"/>
          <ac:spMkLst>
            <pc:docMk/>
            <pc:sldMk cId="1664648412" sldId="312"/>
            <ac:spMk id="48" creationId="{10F53CA2-DE85-8DF1-CCDA-51C6B4C63382}"/>
          </ac:spMkLst>
        </pc:spChg>
        <pc:spChg chg="mod">
          <ac:chgData name="Alice Dougal" userId="S::alice.dougal@primaryengineer.com::e834ee28-ac35-49c4-98c5-da015a7e8d3c" providerId="AD" clId="Web-{35B887D5-3749-9214-62B6-90497144E323}" dt="2026-02-26T11:10:11.964" v="82" actId="20577"/>
          <ac:spMkLst>
            <pc:docMk/>
            <pc:sldMk cId="1664648412" sldId="312"/>
            <ac:spMk id="14341" creationId="{6AB03877-9860-FC85-A90F-F6DB443B6A7E}"/>
          </ac:spMkLst>
        </pc:spChg>
        <pc:picChg chg="add mod">
          <ac:chgData name="Alice Dougal" userId="S::alice.dougal@primaryengineer.com::e834ee28-ac35-49c4-98c5-da015a7e8d3c" providerId="AD" clId="Web-{35B887D5-3749-9214-62B6-90497144E323}" dt="2026-02-26T11:26:25.806" v="583" actId="1076"/>
          <ac:picMkLst>
            <pc:docMk/>
            <pc:sldMk cId="1664648412" sldId="312"/>
            <ac:picMk id="34" creationId="{F69FCF65-3215-30D6-78A3-28748BB5ED30}"/>
          </ac:picMkLst>
        </pc:picChg>
        <pc:picChg chg="add mod">
          <ac:chgData name="Alice Dougal" userId="S::alice.dougal@primaryengineer.com::e834ee28-ac35-49c4-98c5-da015a7e8d3c" providerId="AD" clId="Web-{35B887D5-3749-9214-62B6-90497144E323}" dt="2026-02-26T11:26:25.837" v="585" actId="1076"/>
          <ac:picMkLst>
            <pc:docMk/>
            <pc:sldMk cId="1664648412" sldId="312"/>
            <ac:picMk id="38" creationId="{6DE79B95-0257-F0D7-94AF-F90866F2A683}"/>
          </ac:picMkLst>
        </pc:picChg>
        <pc:picChg chg="add mod">
          <ac:chgData name="Alice Dougal" userId="S::alice.dougal@primaryengineer.com::e834ee28-ac35-49c4-98c5-da015a7e8d3c" providerId="AD" clId="Web-{35B887D5-3749-9214-62B6-90497144E323}" dt="2026-02-26T11:26:25.884" v="587" actId="1076"/>
          <ac:picMkLst>
            <pc:docMk/>
            <pc:sldMk cId="1664648412" sldId="312"/>
            <ac:picMk id="44" creationId="{16265E67-5E16-219A-8267-70619328812F}"/>
          </ac:picMkLst>
        </pc:picChg>
        <pc:picChg chg="add mod">
          <ac:chgData name="Alice Dougal" userId="S::alice.dougal@primaryengineer.com::e834ee28-ac35-49c4-98c5-da015a7e8d3c" providerId="AD" clId="Web-{35B887D5-3749-9214-62B6-90497144E323}" dt="2026-02-26T11:26:25.931" v="589" actId="1076"/>
          <ac:picMkLst>
            <pc:docMk/>
            <pc:sldMk cId="1664648412" sldId="312"/>
            <ac:picMk id="46" creationId="{A8E11164-4580-71F4-A4E3-BF94F6B965B3}"/>
          </ac:picMkLst>
        </pc:picChg>
      </pc:sldChg>
      <pc:sldChg chg="addSp delSp modSp addAnim delAnim">
        <pc:chgData name="Alice Dougal" userId="S::alice.dougal@primaryengineer.com::e834ee28-ac35-49c4-98c5-da015a7e8d3c" providerId="AD" clId="Web-{35B887D5-3749-9214-62B6-90497144E323}" dt="2026-02-26T10:56:32.004" v="51" actId="1076"/>
        <pc:sldMkLst>
          <pc:docMk/>
          <pc:sldMk cId="435199573" sldId="316"/>
        </pc:sldMkLst>
        <pc:picChg chg="add mod">
          <ac:chgData name="Alice Dougal" userId="S::alice.dougal@primaryengineer.com::e834ee28-ac35-49c4-98c5-da015a7e8d3c" providerId="AD" clId="Web-{35B887D5-3749-9214-62B6-90497144E323}" dt="2026-02-26T10:56:28.269" v="50" actId="14100"/>
          <ac:picMkLst>
            <pc:docMk/>
            <pc:sldMk cId="435199573" sldId="316"/>
            <ac:picMk id="2" creationId="{4BDCA8B1-AE0C-8106-0B41-59EB093F0835}"/>
          </ac:picMkLst>
        </pc:picChg>
        <pc:picChg chg="mod modCrop">
          <ac:chgData name="Alice Dougal" userId="S::alice.dougal@primaryengineer.com::e834ee28-ac35-49c4-98c5-da015a7e8d3c" providerId="AD" clId="Web-{35B887D5-3749-9214-62B6-90497144E323}" dt="2026-02-26T10:56:32.004" v="51" actId="1076"/>
          <ac:picMkLst>
            <pc:docMk/>
            <pc:sldMk cId="435199573" sldId="316"/>
            <ac:picMk id="5" creationId="{7F6E898C-5E69-82B5-B0C0-4424DFBEDDF9}"/>
          </ac:picMkLst>
        </pc:picChg>
      </pc:sldChg>
      <pc:sldChg chg="modNotes">
        <pc:chgData name="Alice Dougal" userId="S::alice.dougal@primaryengineer.com::e834ee28-ac35-49c4-98c5-da015a7e8d3c" providerId="AD" clId="Web-{35B887D5-3749-9214-62B6-90497144E323}" dt="2026-02-26T10:49:54.073" v="23"/>
        <pc:sldMkLst>
          <pc:docMk/>
          <pc:sldMk cId="3774318476" sldId="332"/>
        </pc:sldMkLst>
      </pc:sldChg>
      <pc:sldChg chg="modSp add modNotes">
        <pc:chgData name="Alice Dougal" userId="S::alice.dougal@primaryengineer.com::e834ee28-ac35-49c4-98c5-da015a7e8d3c" providerId="AD" clId="Web-{35B887D5-3749-9214-62B6-90497144E323}" dt="2026-02-26T11:01:38.826" v="74" actId="14100"/>
        <pc:sldMkLst>
          <pc:docMk/>
          <pc:sldMk cId="1136887774" sldId="334"/>
        </pc:sldMkLst>
        <pc:spChg chg="mod">
          <ac:chgData name="Alice Dougal" userId="S::alice.dougal@primaryengineer.com::e834ee28-ac35-49c4-98c5-da015a7e8d3c" providerId="AD" clId="Web-{35B887D5-3749-9214-62B6-90497144E323}" dt="2026-02-26T11:01:38.826" v="74" actId="14100"/>
          <ac:spMkLst>
            <pc:docMk/>
            <pc:sldMk cId="1136887774" sldId="334"/>
            <ac:spMk id="8" creationId="{8BED7872-FE7C-E2C0-0AAB-C0C92C5B117A}"/>
          </ac:spMkLst>
        </pc:spChg>
      </pc:sldChg>
      <pc:sldChg chg="add replId">
        <pc:chgData name="Alice Dougal" userId="S::alice.dougal@primaryengineer.com::e834ee28-ac35-49c4-98c5-da015a7e8d3c" providerId="AD" clId="Web-{35B887D5-3749-9214-62B6-90497144E323}" dt="2026-02-26T11:09:53.793" v="76"/>
        <pc:sldMkLst>
          <pc:docMk/>
          <pc:sldMk cId="1577271962" sldId="335"/>
        </pc:sldMkLst>
      </pc:sldChg>
    </pc:docChg>
  </pc:docChgLst>
  <pc:docChgLst>
    <pc:chgData name="Alice Dougal" userId="S::alice.dougal@primaryengineer.com::e834ee28-ac35-49c4-98c5-da015a7e8d3c" providerId="AD" clId="Web-{857269D5-8352-4095-D3FC-D40C4DC69563}"/>
    <pc:docChg chg="modSld">
      <pc:chgData name="Alice Dougal" userId="S::alice.dougal@primaryengineer.com::e834ee28-ac35-49c4-98c5-da015a7e8d3c" providerId="AD" clId="Web-{857269D5-8352-4095-D3FC-D40C4DC69563}" dt="2026-02-26T14:12:18.467" v="47"/>
      <pc:docMkLst>
        <pc:docMk/>
      </pc:docMkLst>
      <pc:sldChg chg="addSp delSp modSp">
        <pc:chgData name="Alice Dougal" userId="S::alice.dougal@primaryengineer.com::e834ee28-ac35-49c4-98c5-da015a7e8d3c" providerId="AD" clId="Web-{857269D5-8352-4095-D3FC-D40C4DC69563}" dt="2026-02-26T14:08:24.926" v="38" actId="1076"/>
        <pc:sldMkLst>
          <pc:docMk/>
          <pc:sldMk cId="2448132483" sldId="324"/>
        </pc:sldMkLst>
        <pc:spChg chg="mod">
          <ac:chgData name="Alice Dougal" userId="S::alice.dougal@primaryengineer.com::e834ee28-ac35-49c4-98c5-da015a7e8d3c" providerId="AD" clId="Web-{857269D5-8352-4095-D3FC-D40C4DC69563}" dt="2026-02-26T14:07:06.187" v="24" actId="1076"/>
          <ac:spMkLst>
            <pc:docMk/>
            <pc:sldMk cId="2448132483" sldId="324"/>
            <ac:spMk id="31" creationId="{DFDB456F-20B9-A54F-9F3E-7D3F19EECBBC}"/>
          </ac:spMkLst>
        </pc:spChg>
        <pc:picChg chg="add mod">
          <ac:chgData name="Alice Dougal" userId="S::alice.dougal@primaryengineer.com::e834ee28-ac35-49c4-98c5-da015a7e8d3c" providerId="AD" clId="Web-{857269D5-8352-4095-D3FC-D40C4DC69563}" dt="2026-02-26T14:08:24.926" v="38" actId="1076"/>
          <ac:picMkLst>
            <pc:docMk/>
            <pc:sldMk cId="2448132483" sldId="324"/>
            <ac:picMk id="6" creationId="{7BBA6C48-DD9D-65B0-3582-3E514B4C3546}"/>
          </ac:picMkLst>
        </pc:picChg>
        <pc:picChg chg="add mod">
          <ac:chgData name="Alice Dougal" userId="S::alice.dougal@primaryengineer.com::e834ee28-ac35-49c4-98c5-da015a7e8d3c" providerId="AD" clId="Web-{857269D5-8352-4095-D3FC-D40C4DC69563}" dt="2026-02-26T14:07:46.766" v="35"/>
          <ac:picMkLst>
            <pc:docMk/>
            <pc:sldMk cId="2448132483" sldId="324"/>
            <ac:picMk id="30" creationId="{7F101CD1-7463-FAE0-9F4E-0A2A701ECA65}"/>
          </ac:picMkLst>
        </pc:picChg>
      </pc:sldChg>
      <pc:sldChg chg="modSp">
        <pc:chgData name="Alice Dougal" userId="S::alice.dougal@primaryengineer.com::e834ee28-ac35-49c4-98c5-da015a7e8d3c" providerId="AD" clId="Web-{857269D5-8352-4095-D3FC-D40C4DC69563}" dt="2026-02-26T14:12:18.467" v="47"/>
        <pc:sldMkLst>
          <pc:docMk/>
          <pc:sldMk cId="2683482000" sldId="330"/>
        </pc:sldMkLst>
        <pc:picChg chg="mod">
          <ac:chgData name="Alice Dougal" userId="S::alice.dougal@primaryengineer.com::e834ee28-ac35-49c4-98c5-da015a7e8d3c" providerId="AD" clId="Web-{857269D5-8352-4095-D3FC-D40C4DC69563}" dt="2026-02-26T14:12:18.467" v="47"/>
          <ac:picMkLst>
            <pc:docMk/>
            <pc:sldMk cId="2683482000" sldId="330"/>
            <ac:picMk id="34" creationId="{FB9BD6CE-B037-4BD8-AF2D-C29430EE4B15}"/>
          </ac:picMkLst>
        </pc:picChg>
      </pc:sldChg>
      <pc:sldChg chg="addSp delSp modSp">
        <pc:chgData name="Alice Dougal" userId="S::alice.dougal@primaryengineer.com::e834ee28-ac35-49c4-98c5-da015a7e8d3c" providerId="AD" clId="Web-{857269D5-8352-4095-D3FC-D40C4DC69563}" dt="2026-02-26T14:12:04.966" v="46" actId="1076"/>
        <pc:sldMkLst>
          <pc:docMk/>
          <pc:sldMk cId="1577271962" sldId="335"/>
        </pc:sldMkLst>
        <pc:picChg chg="add mod">
          <ac:chgData name="Alice Dougal" userId="S::alice.dougal@primaryengineer.com::e834ee28-ac35-49c4-98c5-da015a7e8d3c" providerId="AD" clId="Web-{857269D5-8352-4095-D3FC-D40C4DC69563}" dt="2026-02-26T14:01:00.197" v="18"/>
          <ac:picMkLst>
            <pc:docMk/>
            <pc:sldMk cId="1577271962" sldId="335"/>
            <ac:picMk id="3" creationId="{10F228F7-A4E5-FAF8-F701-7FE64049A19A}"/>
          </ac:picMkLst>
        </pc:picChg>
      </pc:sldChg>
    </pc:docChg>
  </pc:docChgLst>
  <pc:docChgLst>
    <pc:chgData name="Alice Dougal" userId="S::alice.dougal@primaryengineer.com::e834ee28-ac35-49c4-98c5-da015a7e8d3c" providerId="AD" clId="Web-{7D4A5AA6-A0D4-E983-8B41-BE481615906E}"/>
    <pc:docChg chg="addSld delSld modSld modSection">
      <pc:chgData name="Alice Dougal" userId="S::alice.dougal@primaryengineer.com::e834ee28-ac35-49c4-98c5-da015a7e8d3c" providerId="AD" clId="Web-{7D4A5AA6-A0D4-E983-8B41-BE481615906E}" dt="2026-02-27T13:28:33.053" v="401" actId="1076"/>
      <pc:docMkLst>
        <pc:docMk/>
      </pc:docMkLst>
      <pc:sldChg chg="addSp modSp">
        <pc:chgData name="Alice Dougal" userId="S::alice.dougal@primaryengineer.com::e834ee28-ac35-49c4-98c5-da015a7e8d3c" providerId="AD" clId="Web-{7D4A5AA6-A0D4-E983-8B41-BE481615906E}" dt="2026-02-27T13:18:56.760" v="144" actId="1076"/>
        <pc:sldMkLst>
          <pc:docMk/>
          <pc:sldMk cId="3116079664" sldId="311"/>
        </pc:sldMkLst>
        <pc:spChg chg="mod">
          <ac:chgData name="Alice Dougal" userId="S::alice.dougal@primaryengineer.com::e834ee28-ac35-49c4-98c5-da015a7e8d3c" providerId="AD" clId="Web-{7D4A5AA6-A0D4-E983-8B41-BE481615906E}" dt="2026-02-27T13:18:54.947" v="143" actId="1076"/>
          <ac:spMkLst>
            <pc:docMk/>
            <pc:sldMk cId="3116079664" sldId="311"/>
            <ac:spMk id="4" creationId="{EB2BDEBF-5C22-9660-018E-0C2BDD29F338}"/>
          </ac:spMkLst>
        </pc:spChg>
        <pc:picChg chg="mod">
          <ac:chgData name="Alice Dougal" userId="S::alice.dougal@primaryengineer.com::e834ee28-ac35-49c4-98c5-da015a7e8d3c" providerId="AD" clId="Web-{7D4A5AA6-A0D4-E983-8B41-BE481615906E}" dt="2026-02-27T13:18:50.447" v="142" actId="1076"/>
          <ac:picMkLst>
            <pc:docMk/>
            <pc:sldMk cId="3116079664" sldId="311"/>
            <ac:picMk id="5" creationId="{AF3CE22B-E135-E7FB-DFC3-54802EE82630}"/>
          </ac:picMkLst>
        </pc:picChg>
        <pc:picChg chg="add mod ord modCrop">
          <ac:chgData name="Alice Dougal" userId="S::alice.dougal@primaryengineer.com::e834ee28-ac35-49c4-98c5-da015a7e8d3c" providerId="AD" clId="Web-{7D4A5AA6-A0D4-E983-8B41-BE481615906E}" dt="2026-02-27T13:18:56.760" v="144" actId="1076"/>
          <ac:picMkLst>
            <pc:docMk/>
            <pc:sldMk cId="3116079664" sldId="311"/>
            <ac:picMk id="6" creationId="{D798F1C9-F2D7-7B57-CCC6-E4B069B667FE}"/>
          </ac:picMkLst>
        </pc:picChg>
      </pc:sldChg>
      <pc:sldChg chg="modNotes">
        <pc:chgData name="Alice Dougal" userId="S::alice.dougal@primaryengineer.com::e834ee28-ac35-49c4-98c5-da015a7e8d3c" providerId="AD" clId="Web-{7D4A5AA6-A0D4-E983-8B41-BE481615906E}" dt="2026-02-27T12:06:21.076" v="29"/>
        <pc:sldMkLst>
          <pc:docMk/>
          <pc:sldMk cId="1664648412" sldId="312"/>
        </pc:sldMkLst>
      </pc:sldChg>
      <pc:sldChg chg="modNotes">
        <pc:chgData name="Alice Dougal" userId="S::alice.dougal@primaryengineer.com::e834ee28-ac35-49c4-98c5-da015a7e8d3c" providerId="AD" clId="Web-{7D4A5AA6-A0D4-E983-8B41-BE481615906E}" dt="2026-02-27T12:02:22.900" v="23"/>
        <pc:sldMkLst>
          <pc:docMk/>
          <pc:sldMk cId="3466059354" sldId="313"/>
        </pc:sldMkLst>
      </pc:sldChg>
      <pc:sldChg chg="addSp delSp modSp modNotes">
        <pc:chgData name="Alice Dougal" userId="S::alice.dougal@primaryengineer.com::e834ee28-ac35-49c4-98c5-da015a7e8d3c" providerId="AD" clId="Web-{7D4A5AA6-A0D4-E983-8B41-BE481615906E}" dt="2026-02-27T13:16:59.396" v="128" actId="1076"/>
        <pc:sldMkLst>
          <pc:docMk/>
          <pc:sldMk cId="2127780434" sldId="320"/>
        </pc:sldMkLst>
        <pc:spChg chg="mod">
          <ac:chgData name="Alice Dougal" userId="S::alice.dougal@primaryengineer.com::e834ee28-ac35-49c4-98c5-da015a7e8d3c" providerId="AD" clId="Web-{7D4A5AA6-A0D4-E983-8B41-BE481615906E}" dt="2026-02-27T13:16:54.021" v="127" actId="20577"/>
          <ac:spMkLst>
            <pc:docMk/>
            <pc:sldMk cId="2127780434" sldId="320"/>
            <ac:spMk id="31" creationId="{58343A03-03D7-1BE9-CE97-0248EE0B25FA}"/>
          </ac:spMkLst>
        </pc:spChg>
        <pc:picChg chg="add mod ord modCrop">
          <ac:chgData name="Alice Dougal" userId="S::alice.dougal@primaryengineer.com::e834ee28-ac35-49c4-98c5-da015a7e8d3c" providerId="AD" clId="Web-{7D4A5AA6-A0D4-E983-8B41-BE481615906E}" dt="2026-02-27T13:16:59.396" v="128" actId="1076"/>
          <ac:picMkLst>
            <pc:docMk/>
            <pc:sldMk cId="2127780434" sldId="320"/>
            <ac:picMk id="34" creationId="{CFBD072B-2484-5229-AB82-B97A30724F81}"/>
          </ac:picMkLst>
        </pc:picChg>
      </pc:sldChg>
      <pc:sldChg chg="addSp delSp modSp modNotes">
        <pc:chgData name="Alice Dougal" userId="S::alice.dougal@primaryengineer.com::e834ee28-ac35-49c4-98c5-da015a7e8d3c" providerId="AD" clId="Web-{7D4A5AA6-A0D4-E983-8B41-BE481615906E}" dt="2026-02-27T13:28:33.053" v="401" actId="1076"/>
        <pc:sldMkLst>
          <pc:docMk/>
          <pc:sldMk cId="1577271962" sldId="335"/>
        </pc:sldMkLst>
        <pc:spChg chg="mod">
          <ac:chgData name="Alice Dougal" userId="S::alice.dougal@primaryengineer.com::e834ee28-ac35-49c4-98c5-da015a7e8d3c" providerId="AD" clId="Web-{7D4A5AA6-A0D4-E983-8B41-BE481615906E}" dt="2026-02-27T13:21:16.967" v="211" actId="1076"/>
          <ac:spMkLst>
            <pc:docMk/>
            <pc:sldMk cId="1577271962" sldId="335"/>
            <ac:spMk id="36" creationId="{B18006A1-FEE8-655B-4702-C1F73A39F14B}"/>
          </ac:spMkLst>
        </pc:spChg>
        <pc:spChg chg="add mod">
          <ac:chgData name="Alice Dougal" userId="S::alice.dougal@primaryengineer.com::e834ee28-ac35-49c4-98c5-da015a7e8d3c" providerId="AD" clId="Web-{7D4A5AA6-A0D4-E983-8B41-BE481615906E}" dt="2026-02-27T13:28:03.113" v="389" actId="1076"/>
          <ac:spMkLst>
            <pc:docMk/>
            <pc:sldMk cId="1577271962" sldId="335"/>
            <ac:spMk id="46" creationId="{7C7D2B83-B33F-AC0F-DB46-10BCFCE50468}"/>
          </ac:spMkLst>
        </pc:spChg>
        <pc:spChg chg="add mod">
          <ac:chgData name="Alice Dougal" userId="S::alice.dougal@primaryengineer.com::e834ee28-ac35-49c4-98c5-da015a7e8d3c" providerId="AD" clId="Web-{7D4A5AA6-A0D4-E983-8B41-BE481615906E}" dt="2026-02-27T13:27:45.565" v="384" actId="1076"/>
          <ac:spMkLst>
            <pc:docMk/>
            <pc:sldMk cId="1577271962" sldId="335"/>
            <ac:spMk id="48" creationId="{22D8287D-E0BE-3503-78D7-E0BEB5876E24}"/>
          </ac:spMkLst>
        </pc:spChg>
        <pc:spChg chg="add mod">
          <ac:chgData name="Alice Dougal" userId="S::alice.dougal@primaryengineer.com::e834ee28-ac35-49c4-98c5-da015a7e8d3c" providerId="AD" clId="Web-{7D4A5AA6-A0D4-E983-8B41-BE481615906E}" dt="2026-02-27T13:27:59.863" v="388" actId="1076"/>
          <ac:spMkLst>
            <pc:docMk/>
            <pc:sldMk cId="1577271962" sldId="335"/>
            <ac:spMk id="49" creationId="{76C74EED-FA3D-09A9-0A89-0EFA0BFEE38E}"/>
          </ac:spMkLst>
        </pc:spChg>
        <pc:spChg chg="add mod">
          <ac:chgData name="Alice Dougal" userId="S::alice.dougal@primaryengineer.com::e834ee28-ac35-49c4-98c5-da015a7e8d3c" providerId="AD" clId="Web-{7D4A5AA6-A0D4-E983-8B41-BE481615906E}" dt="2026-02-27T13:28:33.053" v="401" actId="1076"/>
          <ac:spMkLst>
            <pc:docMk/>
            <pc:sldMk cId="1577271962" sldId="335"/>
            <ac:spMk id="51" creationId="{311DF9E6-DCE6-6E05-1CD3-1ADD728C7B85}"/>
          </ac:spMkLst>
        </pc:spChg>
        <pc:grpChg chg="mod">
          <ac:chgData name="Alice Dougal" userId="S::alice.dougal@primaryengineer.com::e834ee28-ac35-49c4-98c5-da015a7e8d3c" providerId="AD" clId="Web-{7D4A5AA6-A0D4-E983-8B41-BE481615906E}" dt="2026-02-27T13:13:32.136" v="95" actId="1076"/>
          <ac:grpSpMkLst>
            <pc:docMk/>
            <pc:sldMk cId="1577271962" sldId="335"/>
            <ac:grpSpMk id="2" creationId="{3C0AE201-F3D8-766A-8150-1B5534ADDE14}"/>
          </ac:grpSpMkLst>
        </pc:grpChg>
        <pc:grpChg chg="add mod">
          <ac:chgData name="Alice Dougal" userId="S::alice.dougal@primaryengineer.com::e834ee28-ac35-49c4-98c5-da015a7e8d3c" providerId="AD" clId="Web-{7D4A5AA6-A0D4-E983-8B41-BE481615906E}" dt="2026-02-27T13:24:58.731" v="353" actId="1076"/>
          <ac:grpSpMkLst>
            <pc:docMk/>
            <pc:sldMk cId="1577271962" sldId="335"/>
            <ac:grpSpMk id="41" creationId="{11AF136C-77D4-2ADA-B72B-8C32760428E0}"/>
          </ac:grpSpMkLst>
        </pc:grpChg>
        <pc:picChg chg="mod">
          <ac:chgData name="Alice Dougal" userId="S::alice.dougal@primaryengineer.com::e834ee28-ac35-49c4-98c5-da015a7e8d3c" providerId="AD" clId="Web-{7D4A5AA6-A0D4-E983-8B41-BE481615906E}" dt="2026-02-27T13:24:43.400" v="349" actId="1076"/>
          <ac:picMkLst>
            <pc:docMk/>
            <pc:sldMk cId="1577271962" sldId="335"/>
            <ac:picMk id="3" creationId="{10F228F7-A4E5-FAF8-F701-7FE64049A19A}"/>
          </ac:picMkLst>
        </pc:picChg>
        <pc:picChg chg="add mod ord modCrop">
          <ac:chgData name="Alice Dougal" userId="S::alice.dougal@primaryengineer.com::e834ee28-ac35-49c4-98c5-da015a7e8d3c" providerId="AD" clId="Web-{7D4A5AA6-A0D4-E983-8B41-BE481615906E}" dt="2026-02-27T13:21:24.764" v="212" actId="1076"/>
          <ac:picMkLst>
            <pc:docMk/>
            <pc:sldMk cId="1577271962" sldId="335"/>
            <ac:picMk id="31" creationId="{A2DE39A1-660E-5D59-3909-4061E5740A84}"/>
          </ac:picMkLst>
        </pc:picChg>
        <pc:picChg chg="add mod ord">
          <ac:chgData name="Alice Dougal" userId="S::alice.dougal@primaryengineer.com::e834ee28-ac35-49c4-98c5-da015a7e8d3c" providerId="AD" clId="Web-{7D4A5AA6-A0D4-E983-8B41-BE481615906E}" dt="2026-02-27T13:21:24.780" v="213" actId="1076"/>
          <ac:picMkLst>
            <pc:docMk/>
            <pc:sldMk cId="1577271962" sldId="335"/>
            <ac:picMk id="35" creationId="{8AF4B5E4-4F40-E5F0-C709-A6AE06BE596C}"/>
          </ac:picMkLst>
        </pc:picChg>
        <pc:cxnChg chg="add mod">
          <ac:chgData name="Alice Dougal" userId="S::alice.dougal@primaryengineer.com::e834ee28-ac35-49c4-98c5-da015a7e8d3c" providerId="AD" clId="Web-{7D4A5AA6-A0D4-E983-8B41-BE481615906E}" dt="2026-02-27T13:25:44.394" v="359" actId="14100"/>
          <ac:cxnSpMkLst>
            <pc:docMk/>
            <pc:sldMk cId="1577271962" sldId="335"/>
            <ac:cxnSpMk id="42" creationId="{E7611213-584C-0245-7C5B-6F30C2277F38}"/>
          </ac:cxnSpMkLst>
        </pc:cxnChg>
        <pc:cxnChg chg="add mod">
          <ac:chgData name="Alice Dougal" userId="S::alice.dougal@primaryengineer.com::e834ee28-ac35-49c4-98c5-da015a7e8d3c" providerId="AD" clId="Web-{7D4A5AA6-A0D4-E983-8B41-BE481615906E}" dt="2026-02-27T13:25:56.255" v="363" actId="14100"/>
          <ac:cxnSpMkLst>
            <pc:docMk/>
            <pc:sldMk cId="1577271962" sldId="335"/>
            <ac:cxnSpMk id="43" creationId="{57BCD78D-D115-7DB0-359D-6F858FEFA72E}"/>
          </ac:cxnSpMkLst>
        </pc:cxnChg>
        <pc:cxnChg chg="add mod">
          <ac:chgData name="Alice Dougal" userId="S::alice.dougal@primaryengineer.com::e834ee28-ac35-49c4-98c5-da015a7e8d3c" providerId="AD" clId="Web-{7D4A5AA6-A0D4-E983-8B41-BE481615906E}" dt="2026-02-27T13:26:20.899" v="367" actId="1076"/>
          <ac:cxnSpMkLst>
            <pc:docMk/>
            <pc:sldMk cId="1577271962" sldId="335"/>
            <ac:cxnSpMk id="44" creationId="{4BCB0B18-A63F-8CF9-7813-97F371C03CCF}"/>
          </ac:cxnSpMkLst>
        </pc:cxnChg>
      </pc:sldChg>
      <pc:sldChg chg="add">
        <pc:chgData name="Alice Dougal" userId="S::alice.dougal@primaryengineer.com::e834ee28-ac35-49c4-98c5-da015a7e8d3c" providerId="AD" clId="Web-{7D4A5AA6-A0D4-E983-8B41-BE481615906E}" dt="2026-02-27T12:01:48.806" v="18"/>
        <pc:sldMkLst>
          <pc:docMk/>
          <pc:sldMk cId="421241002" sldId="336"/>
        </pc:sldMkLst>
      </pc:sldChg>
      <pc:sldChg chg="add">
        <pc:chgData name="Alice Dougal" userId="S::alice.dougal@primaryengineer.com::e834ee28-ac35-49c4-98c5-da015a7e8d3c" providerId="AD" clId="Web-{7D4A5AA6-A0D4-E983-8B41-BE481615906E}" dt="2026-02-27T12:01:49.087" v="19"/>
        <pc:sldMkLst>
          <pc:docMk/>
          <pc:sldMk cId="3055617585" sldId="337"/>
        </pc:sldMkLst>
      </pc:sldChg>
      <pc:sldChg chg="addSp delSp modSp add">
        <pc:chgData name="Alice Dougal" userId="S::alice.dougal@primaryengineer.com::e834ee28-ac35-49c4-98c5-da015a7e8d3c" providerId="AD" clId="Web-{7D4A5AA6-A0D4-E983-8B41-BE481615906E}" dt="2026-02-27T12:10:42.991" v="54" actId="1076"/>
        <pc:sldMkLst>
          <pc:docMk/>
          <pc:sldMk cId="418445706" sldId="338"/>
        </pc:sldMkLst>
        <pc:spChg chg="add mod">
          <ac:chgData name="Alice Dougal" userId="S::alice.dougal@primaryengineer.com::e834ee28-ac35-49c4-98c5-da015a7e8d3c" providerId="AD" clId="Web-{7D4A5AA6-A0D4-E983-8B41-BE481615906E}" dt="2026-02-27T12:09:26.392" v="32"/>
          <ac:spMkLst>
            <pc:docMk/>
            <pc:sldMk cId="418445706" sldId="338"/>
            <ac:spMk id="4" creationId="{D72DA603-F653-C7B4-8C02-46232759479A}"/>
          </ac:spMkLst>
        </pc:spChg>
        <pc:spChg chg="add mod">
          <ac:chgData name="Alice Dougal" userId="S::alice.dougal@primaryengineer.com::e834ee28-ac35-49c4-98c5-da015a7e8d3c" providerId="AD" clId="Web-{7D4A5AA6-A0D4-E983-8B41-BE481615906E}" dt="2026-02-27T12:09:30.658" v="33"/>
          <ac:spMkLst>
            <pc:docMk/>
            <pc:sldMk cId="418445706" sldId="338"/>
            <ac:spMk id="5" creationId="{D4EB2E78-0E1E-BD30-9CEB-9007DA4B6E7C}"/>
          </ac:spMkLst>
        </pc:spChg>
        <pc:spChg chg="add mod">
          <ac:chgData name="Alice Dougal" userId="S::alice.dougal@primaryengineer.com::e834ee28-ac35-49c4-98c5-da015a7e8d3c" providerId="AD" clId="Web-{7D4A5AA6-A0D4-E983-8B41-BE481615906E}" dt="2026-02-27T12:10:24.411" v="52" actId="1076"/>
          <ac:spMkLst>
            <pc:docMk/>
            <pc:sldMk cId="418445706" sldId="338"/>
            <ac:spMk id="6" creationId="{A9580BC6-A158-5EE5-BC95-A72F68414EF3}"/>
          </ac:spMkLst>
        </pc:spChg>
        <pc:spChg chg="add mod">
          <ac:chgData name="Alice Dougal" userId="S::alice.dougal@primaryengineer.com::e834ee28-ac35-49c4-98c5-da015a7e8d3c" providerId="AD" clId="Web-{7D4A5AA6-A0D4-E983-8B41-BE481615906E}" dt="2026-02-27T12:10:21.146" v="51" actId="1076"/>
          <ac:spMkLst>
            <pc:docMk/>
            <pc:sldMk cId="418445706" sldId="338"/>
            <ac:spMk id="28" creationId="{D9C56F20-CD71-3709-D2C3-F6A73DE737CD}"/>
          </ac:spMkLst>
        </pc:spChg>
        <pc:spChg chg="mod">
          <ac:chgData name="Alice Dougal" userId="S::alice.dougal@primaryengineer.com::e834ee28-ac35-49c4-98c5-da015a7e8d3c" providerId="AD" clId="Web-{7D4A5AA6-A0D4-E983-8B41-BE481615906E}" dt="2026-02-27T12:10:42.991" v="54" actId="1076"/>
          <ac:spMkLst>
            <pc:docMk/>
            <pc:sldMk cId="418445706" sldId="338"/>
            <ac:spMk id="29" creationId="{82C0F201-1F49-1FBA-72CC-28476F44A3A1}"/>
          </ac:spMkLst>
        </pc:spChg>
        <pc:spChg chg="mod">
          <ac:chgData name="Alice Dougal" userId="S::alice.dougal@primaryengineer.com::e834ee28-ac35-49c4-98c5-da015a7e8d3c" providerId="AD" clId="Web-{7D4A5AA6-A0D4-E983-8B41-BE481615906E}" dt="2026-02-27T12:10:37.240" v="53" actId="1076"/>
          <ac:spMkLst>
            <pc:docMk/>
            <pc:sldMk cId="418445706" sldId="338"/>
            <ac:spMk id="30" creationId="{175E98D5-1C03-B019-B61B-224F26452EC3}"/>
          </ac:spMkLst>
        </pc:spChg>
        <pc:picChg chg="mod">
          <ac:chgData name="Alice Dougal" userId="S::alice.dougal@primaryengineer.com::e834ee28-ac35-49c4-98c5-da015a7e8d3c" providerId="AD" clId="Web-{7D4A5AA6-A0D4-E983-8B41-BE481615906E}" dt="2026-02-27T12:09:43.440" v="38" actId="1076"/>
          <ac:picMkLst>
            <pc:docMk/>
            <pc:sldMk cId="418445706" sldId="338"/>
            <ac:picMk id="34" creationId="{AC5C6561-A645-348B-8EE4-1BC21AD84627}"/>
          </ac:picMkLst>
        </pc:picChg>
      </pc:sldChg>
      <pc:sldChg chg="modSp add">
        <pc:chgData name="Alice Dougal" userId="S::alice.dougal@primaryengineer.com::e834ee28-ac35-49c4-98c5-da015a7e8d3c" providerId="AD" clId="Web-{7D4A5AA6-A0D4-E983-8B41-BE481615906E}" dt="2026-02-27T12:14:42.656" v="61" actId="20577"/>
        <pc:sldMkLst>
          <pc:docMk/>
          <pc:sldMk cId="1609612251" sldId="339"/>
        </pc:sldMkLst>
        <pc:spChg chg="mod">
          <ac:chgData name="Alice Dougal" userId="S::alice.dougal@primaryengineer.com::e834ee28-ac35-49c4-98c5-da015a7e8d3c" providerId="AD" clId="Web-{7D4A5AA6-A0D4-E983-8B41-BE481615906E}" dt="2026-02-27T12:11:24.571" v="55"/>
          <ac:spMkLst>
            <pc:docMk/>
            <pc:sldMk cId="1609612251" sldId="339"/>
            <ac:spMk id="43" creationId="{97E1E737-1FBC-B19F-A930-26934E442928}"/>
          </ac:spMkLst>
        </pc:spChg>
        <pc:spChg chg="mod">
          <ac:chgData name="Alice Dougal" userId="S::alice.dougal@primaryengineer.com::e834ee28-ac35-49c4-98c5-da015a7e8d3c" providerId="AD" clId="Web-{7D4A5AA6-A0D4-E983-8B41-BE481615906E}" dt="2026-02-27T12:14:42.656" v="61" actId="20577"/>
          <ac:spMkLst>
            <pc:docMk/>
            <pc:sldMk cId="1609612251" sldId="339"/>
            <ac:spMk id="44" creationId="{2A404814-1D0E-B2A7-777F-29198CB7835C}"/>
          </ac:spMkLst>
        </pc:spChg>
      </pc:sldChg>
    </pc:docChg>
  </pc:docChgLst>
  <pc:docChgLst>
    <pc:chgData name="Alice Dougal" userId="S::alice.dougal@primaryengineer.com::e834ee28-ac35-49c4-98c5-da015a7e8d3c" providerId="AD" clId="Web-{099CD032-085D-88B2-810F-AD48767481DE}"/>
    <pc:docChg chg="modSld">
      <pc:chgData name="Alice Dougal" userId="S::alice.dougal@primaryengineer.com::e834ee28-ac35-49c4-98c5-da015a7e8d3c" providerId="AD" clId="Web-{099CD032-085D-88B2-810F-AD48767481DE}" dt="2026-02-25T10:56:23.833" v="0" actId="20577"/>
      <pc:docMkLst>
        <pc:docMk/>
      </pc:docMkLst>
      <pc:sldChg chg="modSp">
        <pc:chgData name="Alice Dougal" userId="S::alice.dougal@primaryengineer.com::e834ee28-ac35-49c4-98c5-da015a7e8d3c" providerId="AD" clId="Web-{099CD032-085D-88B2-810F-AD48767481DE}" dt="2026-02-25T10:56:23.833" v="0" actId="20577"/>
        <pc:sldMkLst>
          <pc:docMk/>
          <pc:sldMk cId="1664648412" sldId="31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191077-E254-1798-875D-CE41B4ECA8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CEDF0EA-70B0-0B14-510B-FDC2B722777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3ACB2BA-E929-E345-8F99-E3D2B112E79D}" type="datetimeFigureOut">
              <a:rPr lang="en-US"/>
              <a:pPr>
                <a:defRPr/>
              </a:pPr>
              <a:t>3/2/2026</a:t>
            </a:fld>
            <a:endParaRPr lang="en-US"/>
          </a:p>
        </p:txBody>
      </p:sp>
      <p:sp>
        <p:nvSpPr>
          <p:cNvPr id="4" name="Slide Image Placeholder 3">
            <a:extLst>
              <a:ext uri="{FF2B5EF4-FFF2-40B4-BE49-F238E27FC236}">
                <a16:creationId xmlns:a16="http://schemas.microsoft.com/office/drawing/2014/main" id="{2378776C-D3DE-8FAE-B806-6943534CECA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8089F62-5F2A-E4D6-79F8-12F39530295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9504029-8AB8-733E-2C4F-DA2E3BAC04B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C7AB4A3-065D-617C-3602-0122D64FFD7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765B0DC-6498-454C-8F42-7A1D70100A2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42583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355A4-DF85-6E15-0A17-0507AD3EEB3F}"/>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52221647-C82B-EA75-AE75-09E7BFC0F484}"/>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D97249D-DAA4-6AB9-620D-3C136F3CD4C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ts val="0"/>
              </a:spcBef>
              <a:spcAft>
                <a:spcPts val="0"/>
              </a:spcAft>
            </a:pPr>
            <a:r>
              <a:rPr lang="en-US"/>
              <a:t>Input individual data on the </a:t>
            </a:r>
            <a:r>
              <a:rPr lang="en-US" b="1"/>
              <a:t>Household </a:t>
            </a:r>
            <a:r>
              <a:rPr lang="en-US"/>
              <a:t>tab and enter them into the </a:t>
            </a:r>
            <a:r>
              <a:rPr lang="en-US" b="1">
                <a:solidFill>
                  <a:srgbClr val="6CB756"/>
                </a:solidFill>
              </a:rPr>
              <a:t>Green </a:t>
            </a:r>
            <a:r>
              <a:rPr lang="en-US"/>
              <a:t>cells of the spreadsheet in the Team Member sections.</a:t>
            </a:r>
          </a:p>
          <a:p>
            <a:pPr>
              <a:spcBef>
                <a:spcPts val="0"/>
              </a:spcBef>
              <a:spcAft>
                <a:spcPts val="0"/>
              </a:spcAft>
            </a:pPr>
            <a:endParaRPr lang="en-US"/>
          </a:p>
          <a:p>
            <a:pPr>
              <a:spcBef>
                <a:spcPts val="0"/>
              </a:spcBef>
              <a:spcAft>
                <a:spcPts val="0"/>
              </a:spcAft>
            </a:pPr>
            <a:r>
              <a:rPr lang="en-US"/>
              <a:t>When you enter the number of hours into the </a:t>
            </a:r>
            <a:r>
              <a:rPr lang="en-US" b="1">
                <a:solidFill>
                  <a:srgbClr val="6CB756"/>
                </a:solidFill>
              </a:rPr>
              <a:t>Green</a:t>
            </a:r>
            <a:r>
              <a:rPr lang="en-US"/>
              <a:t> column, the calculator works out how much energy you have used (</a:t>
            </a:r>
            <a:r>
              <a:rPr lang="en-US" err="1"/>
              <a:t>KWh</a:t>
            </a:r>
            <a:r>
              <a:rPr lang="en-US"/>
              <a:t>) and then converts this to how many Kg of C02 this produces. Make sure you enter only numbers (not words)into each of the cells. </a:t>
            </a:r>
          </a:p>
          <a:p>
            <a:pPr>
              <a:spcBef>
                <a:spcPts val="0"/>
              </a:spcBef>
              <a:spcAft>
                <a:spcPts val="0"/>
              </a:spcAft>
            </a:pPr>
            <a:endParaRPr lang="en-US">
              <a:ea typeface="Calibri" panose="020F0502020204030204"/>
              <a:cs typeface="Calibri" panose="020F0502020204030204"/>
            </a:endParaRPr>
          </a:p>
          <a:p>
            <a:pPr>
              <a:spcBef>
                <a:spcPts val="0"/>
              </a:spcBef>
              <a:spcAft>
                <a:spcPts val="0"/>
              </a:spcAft>
            </a:pPr>
            <a:r>
              <a:rPr lang="en-US"/>
              <a:t>In the </a:t>
            </a:r>
            <a:r>
              <a:rPr lang="en-US" b="1"/>
              <a:t>Power and CO2 </a:t>
            </a:r>
            <a:r>
              <a:rPr lang="en-US"/>
              <a:t>tab at the bottom of the calculator, you will find all the relevant power data for individual types of household products. </a:t>
            </a:r>
          </a:p>
          <a:p>
            <a:pPr>
              <a:spcBef>
                <a:spcPts val="0"/>
              </a:spcBef>
              <a:spcAft>
                <a:spcPts val="0"/>
              </a:spcAft>
            </a:pPr>
            <a:endParaRPr lang="en-US">
              <a:ea typeface="Calibri"/>
              <a:cs typeface="Calibri"/>
            </a:endParaRPr>
          </a:p>
          <a:p>
            <a:pPr>
              <a:spcBef>
                <a:spcPts val="0"/>
              </a:spcBef>
              <a:spcAft>
                <a:spcPts val="0"/>
              </a:spcAft>
            </a:pPr>
            <a:r>
              <a:rPr lang="en-US"/>
              <a:t>If any of your items cannot be found here, you may have to do a simple internet search to find how much power in kilowatts your item uses and enter into this the green section on the Power &amp; CO2 Data Tab</a:t>
            </a:r>
          </a:p>
          <a:p>
            <a:pPr>
              <a:spcBef>
                <a:spcPts val="0"/>
              </a:spcBef>
              <a:spcAft>
                <a:spcPts val="0"/>
              </a:spcAft>
            </a:pPr>
            <a:endParaRPr lang="en-US"/>
          </a:p>
          <a:p>
            <a:pPr>
              <a:spcBef>
                <a:spcPts val="0"/>
              </a:spcBef>
              <a:spcAft>
                <a:spcPts val="0"/>
              </a:spcAft>
            </a:pPr>
            <a:r>
              <a:rPr lang="en-US"/>
              <a:t>Once you have entered the item name and power usage, go back to the Household tab and click on the grey box in the Item Name cell and find the item you added. Tick the box and your new item should now be on the spreadsheet.</a:t>
            </a:r>
            <a:endParaRPr lang="en-US">
              <a:ea typeface="Calibri"/>
              <a:cs typeface="Calibri"/>
            </a:endParaRPr>
          </a:p>
        </p:txBody>
      </p:sp>
      <p:sp>
        <p:nvSpPr>
          <p:cNvPr id="15363" name="Slide Number Placeholder 3">
            <a:extLst>
              <a:ext uri="{FF2B5EF4-FFF2-40B4-BE49-F238E27FC236}">
                <a16:creationId xmlns:a16="http://schemas.microsoft.com/office/drawing/2014/main" id="{07E9891B-99D6-75AE-E67C-E568AFB0B0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24334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3730E-EE32-6732-DF45-D241805A6C34}"/>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B5D41EF-ECF8-6CEA-6881-C94D1FB10A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9A9F613A-55C9-96CC-09E7-779D09A20A3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ts val="0"/>
              </a:spcBef>
              <a:spcAft>
                <a:spcPts val="0"/>
              </a:spcAft>
            </a:pPr>
            <a:r>
              <a:rPr lang="en-US" b="1" u="sng"/>
              <a:t>Food and Drink</a:t>
            </a:r>
            <a:endParaRPr lang="en-US" u="sng">
              <a:solidFill>
                <a:srgbClr val="000000"/>
              </a:solidFill>
              <a:ea typeface="Calibri"/>
              <a:cs typeface="Calibri"/>
            </a:endParaRPr>
          </a:p>
          <a:p>
            <a:pPr>
              <a:spcBef>
                <a:spcPts val="0"/>
              </a:spcBef>
              <a:spcAft>
                <a:spcPts val="0"/>
              </a:spcAft>
            </a:pPr>
            <a:r>
              <a:rPr lang="en-US"/>
              <a:t>This time, the data is based on the average portion size (given in the table). </a:t>
            </a:r>
            <a:endParaRPr lang="en-US">
              <a:solidFill>
                <a:srgbClr val="444444"/>
              </a:solidFill>
            </a:endParaRPr>
          </a:p>
          <a:p>
            <a:pPr>
              <a:spcBef>
                <a:spcPts val="0"/>
              </a:spcBef>
              <a:spcAft>
                <a:spcPts val="0"/>
              </a:spcAft>
            </a:pPr>
            <a:r>
              <a:rPr lang="en-US"/>
              <a:t>From this, the calculator works out how much CO2 was created to bring this food to your plate. </a:t>
            </a:r>
            <a:endParaRPr lang="en-US">
              <a:solidFill>
                <a:srgbClr val="444444"/>
              </a:solidFill>
            </a:endParaRPr>
          </a:p>
          <a:p>
            <a:pPr>
              <a:spcBef>
                <a:spcPts val="0"/>
              </a:spcBef>
              <a:spcAft>
                <a:spcPts val="0"/>
              </a:spcAft>
            </a:pPr>
            <a:r>
              <a:rPr lang="en-US"/>
              <a:t>As before, you may have to carry out your own research for food or drinks not on the list by searching online</a:t>
            </a:r>
          </a:p>
          <a:p>
            <a:pPr>
              <a:spcBef>
                <a:spcPts val="0"/>
              </a:spcBef>
              <a:spcAft>
                <a:spcPts val="0"/>
              </a:spcAft>
            </a:pPr>
            <a:endParaRPr lang="en-US" b="1" u="sng">
              <a:ea typeface="Calibri"/>
              <a:cs typeface="Calibri"/>
            </a:endParaRPr>
          </a:p>
          <a:p>
            <a:pPr>
              <a:spcBef>
                <a:spcPts val="0"/>
              </a:spcBef>
              <a:spcAft>
                <a:spcPts val="0"/>
              </a:spcAft>
            </a:pPr>
            <a:endParaRPr lang="en-US" b="1" u="sng">
              <a:ea typeface="Calibri"/>
              <a:cs typeface="Calibri"/>
            </a:endParaRPr>
          </a:p>
          <a:p>
            <a:pPr>
              <a:spcBef>
                <a:spcPts val="0"/>
              </a:spcBef>
              <a:spcAft>
                <a:spcPts val="0"/>
              </a:spcAft>
            </a:pPr>
            <a:r>
              <a:rPr lang="en-US" b="1" u="sng">
                <a:ea typeface="Calibri"/>
                <a:cs typeface="Calibri"/>
              </a:rPr>
              <a:t>Transport</a:t>
            </a:r>
            <a:endParaRPr lang="en-US"/>
          </a:p>
          <a:p>
            <a:pPr>
              <a:spcBef>
                <a:spcPts val="0"/>
              </a:spcBef>
              <a:spcAft>
                <a:spcPts val="0"/>
              </a:spcAft>
            </a:pPr>
            <a:r>
              <a:rPr lang="en-US"/>
              <a:t>You should enter the distance travelled for each transport type in the </a:t>
            </a:r>
            <a:r>
              <a:rPr lang="en-US" b="1">
                <a:solidFill>
                  <a:srgbClr val="6CB756"/>
                </a:solidFill>
              </a:rPr>
              <a:t>green</a:t>
            </a:r>
            <a:r>
              <a:rPr lang="en-US"/>
              <a:t> cells.</a:t>
            </a:r>
          </a:p>
          <a:p>
            <a:pPr>
              <a:spcBef>
                <a:spcPts val="0"/>
              </a:spcBef>
              <a:spcAft>
                <a:spcPts val="0"/>
              </a:spcAft>
            </a:pPr>
            <a:r>
              <a:rPr lang="en-US"/>
              <a:t>If you were in a road vehicle such as a car, you should also enter the number of passengers in the second column of</a:t>
            </a:r>
            <a:r>
              <a:rPr lang="en-US" b="1">
                <a:solidFill>
                  <a:srgbClr val="6CB756"/>
                </a:solidFill>
              </a:rPr>
              <a:t> green </a:t>
            </a:r>
            <a:r>
              <a:rPr lang="en-US"/>
              <a:t>cells.</a:t>
            </a:r>
            <a:endParaRPr lang="en-US">
              <a:ea typeface="Calibri"/>
              <a:cs typeface="Calibri"/>
            </a:endParaRPr>
          </a:p>
          <a:p>
            <a:pPr>
              <a:spcBef>
                <a:spcPts val="0"/>
              </a:spcBef>
              <a:spcAft>
                <a:spcPts val="0"/>
              </a:spcAft>
            </a:pPr>
            <a:r>
              <a:rPr lang="en-US"/>
              <a:t>There are thousands of different car models which can’t all be put on the spreadsheet. Instead, road vehicles have been put into categories. If you’re not sure what category your car is you can search online.</a:t>
            </a:r>
            <a:endParaRPr lang="en-US">
              <a:ea typeface="Calibri"/>
              <a:cs typeface="Calibri"/>
            </a:endParaRPr>
          </a:p>
          <a:p>
            <a:pPr>
              <a:spcBef>
                <a:spcPts val="0"/>
              </a:spcBef>
              <a:spcAft>
                <a:spcPts val="0"/>
              </a:spcAft>
            </a:pPr>
            <a:r>
              <a:rPr lang="en-US"/>
              <a:t>You can also add your own transport mode in the Power and CO2 Data tab.</a:t>
            </a:r>
            <a:endParaRPr lang="en-US">
              <a:ea typeface="Calibri" panose="020F0502020204030204"/>
              <a:cs typeface="Calibri" panose="020F0502020204030204"/>
            </a:endParaRPr>
          </a:p>
          <a:p>
            <a:pPr>
              <a:spcBef>
                <a:spcPts val="0"/>
              </a:spcBef>
              <a:spcAft>
                <a:spcPts val="0"/>
              </a:spcAft>
            </a:pPr>
            <a:r>
              <a:rPr lang="en-US"/>
              <a:t>This time, instead of entering the power usage, we will enter the average CO2 in kilograms, produced for each kilometer travelled.</a:t>
            </a:r>
            <a:endParaRPr lang="en-US">
              <a:ea typeface="Calibri"/>
              <a:cs typeface="Calibri"/>
            </a:endParaRPr>
          </a:p>
          <a:p>
            <a:pPr>
              <a:spcBef>
                <a:spcPts val="0"/>
              </a:spcBef>
              <a:spcAft>
                <a:spcPts val="0"/>
              </a:spcAft>
            </a:pPr>
            <a:r>
              <a:rPr lang="en-US"/>
              <a:t>You can search for this information online.</a:t>
            </a:r>
          </a:p>
          <a:p>
            <a:pPr>
              <a:spcBef>
                <a:spcPts val="0"/>
              </a:spcBef>
              <a:spcAft>
                <a:spcPts val="0"/>
              </a:spcAft>
            </a:pPr>
            <a:endParaRPr lang="en-US">
              <a:ea typeface="Calibri" panose="020F0502020204030204"/>
              <a:cs typeface="Calibri" panose="020F0502020204030204"/>
            </a:endParaRPr>
          </a:p>
          <a:p>
            <a:pPr>
              <a:spcBef>
                <a:spcPts val="0"/>
              </a:spcBef>
              <a:spcAft>
                <a:spcPts val="0"/>
              </a:spcAft>
            </a:pPr>
            <a:endParaRPr lang="en-US">
              <a:ea typeface="Calibri" panose="020F0502020204030204"/>
              <a:cs typeface="Calibri" panose="020F0502020204030204"/>
            </a:endParaRPr>
          </a:p>
          <a:p>
            <a:pPr eaLnBrk="1" hangingPunct="1">
              <a:spcBef>
                <a:spcPct val="0"/>
              </a:spcBef>
            </a:pPr>
            <a:endParaRPr lang="en-US" altLang="en-US">
              <a:ea typeface="Calibri" panose="020F0502020204030204"/>
              <a:cs typeface="Calibri" panose="020F0502020204030204"/>
            </a:endParaRPr>
          </a:p>
        </p:txBody>
      </p:sp>
      <p:sp>
        <p:nvSpPr>
          <p:cNvPr id="15363" name="Slide Number Placeholder 3">
            <a:extLst>
              <a:ext uri="{FF2B5EF4-FFF2-40B4-BE49-F238E27FC236}">
                <a16:creationId xmlns:a16="http://schemas.microsoft.com/office/drawing/2014/main" id="{4E75BFF4-D1D5-6ECE-5609-1C777F0CCF0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51743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265C3-E01D-118C-074A-1E90D7A4B6D0}"/>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D23CAB0-8AC9-B40A-7E1B-8BF571A5636F}"/>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F1D235F-71CF-285A-0638-E3B9A3BE6A1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Calibri" panose="020F0502020204030204"/>
                <a:cs typeface="Calibri" panose="020F0502020204030204"/>
              </a:rPr>
              <a:t>Use the carbon calculator to play around with the data. Manipulate it to model/simulate different scenarios. </a:t>
            </a:r>
          </a:p>
          <a:p>
            <a:pPr eaLnBrk="1" hangingPunct="1">
              <a:spcBef>
                <a:spcPct val="0"/>
              </a:spcBef>
            </a:pPr>
            <a:r>
              <a:rPr lang="en-US" altLang="en-US">
                <a:ea typeface="Calibri" panose="020F0502020204030204"/>
                <a:cs typeface="Calibri" panose="020F0502020204030204"/>
              </a:rPr>
              <a:t>You could alter the data inputted to calculate the carbon footprint for a week’s worth of an activity or eating something every day for a year. </a:t>
            </a:r>
          </a:p>
          <a:p>
            <a:pPr eaLnBrk="1" hangingPunct="1">
              <a:spcBef>
                <a:spcPct val="0"/>
              </a:spcBef>
            </a:pPr>
            <a:r>
              <a:rPr lang="en-US" altLang="en-US">
                <a:ea typeface="Calibri" panose="020F0502020204030204"/>
                <a:cs typeface="Calibri" panose="020F0502020204030204"/>
              </a:rPr>
              <a:t>Your initial data will be inputted from your energy use, transport use and food and drink consumption from yesterday but after that you may want to investigate the carbon footprint of other things that you might not have done yesterday but that you know you do/eat/use on a regular basis. </a:t>
            </a:r>
          </a:p>
          <a:p>
            <a:pPr eaLnBrk="1" hangingPunct="1">
              <a:spcBef>
                <a:spcPct val="0"/>
              </a:spcBef>
            </a:pPr>
            <a:r>
              <a:rPr lang="en-US" altLang="en-US">
                <a:ea typeface="Calibri" panose="020F0502020204030204"/>
                <a:cs typeface="Calibri" panose="020F0502020204030204"/>
              </a:rPr>
              <a:t>The example on the screen shows the carbon footprint for foods/drinks eaten on one day, every day for one week and every day for one year.</a:t>
            </a:r>
          </a:p>
        </p:txBody>
      </p:sp>
      <p:sp>
        <p:nvSpPr>
          <p:cNvPr id="15363" name="Slide Number Placeholder 3">
            <a:extLst>
              <a:ext uri="{FF2B5EF4-FFF2-40B4-BE49-F238E27FC236}">
                <a16:creationId xmlns:a16="http://schemas.microsoft.com/office/drawing/2014/main" id="{FC86D94E-D41E-1B83-AF6D-5F157A81125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949814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31B25-5F7D-640A-48AA-4ACD56B2776B}"/>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28F518F-DD64-AEF1-60D1-7DE1A20768AD}"/>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3EE59BA-E471-1F6A-2328-0232EC31F00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Calibri" panose="020F0502020204030204"/>
                <a:cs typeface="Calibri" panose="020F0502020204030204"/>
              </a:rPr>
              <a:t>You can then use the calculator to model possible carbon reductions. </a:t>
            </a:r>
          </a:p>
          <a:p>
            <a:pPr eaLnBrk="1" hangingPunct="1">
              <a:spcBef>
                <a:spcPct val="0"/>
              </a:spcBef>
            </a:pPr>
            <a:r>
              <a:rPr lang="en-US" altLang="en-US">
                <a:ea typeface="Calibri" panose="020F0502020204030204"/>
                <a:cs typeface="Calibri" panose="020F0502020204030204"/>
              </a:rPr>
              <a:t>The example on screen shows what happens if I halved the amount of time spent on my gaming pc over the course of a year.</a:t>
            </a:r>
          </a:p>
          <a:p>
            <a:pPr eaLnBrk="1" hangingPunct="1">
              <a:spcBef>
                <a:spcPct val="0"/>
              </a:spcBef>
            </a:pPr>
            <a:r>
              <a:rPr lang="en-US" altLang="en-US">
                <a:ea typeface="Calibri" panose="020F0502020204030204"/>
                <a:cs typeface="Calibri" panose="020F0502020204030204"/>
              </a:rPr>
              <a:t>You will have the data, right at your fingertips, to show you how you can make the biggest impact.</a:t>
            </a:r>
          </a:p>
          <a:p>
            <a:pPr eaLnBrk="1" hangingPunct="1">
              <a:spcBef>
                <a:spcPct val="0"/>
              </a:spcBef>
            </a:pPr>
            <a:r>
              <a:rPr lang="en-US" altLang="en-US">
                <a:ea typeface="Calibri" panose="020F0502020204030204"/>
                <a:cs typeface="Calibri" panose="020F0502020204030204"/>
              </a:rPr>
              <a:t>From exploring different simulations, you can make informed decisions when it comes to making your three pledges</a:t>
            </a:r>
          </a:p>
        </p:txBody>
      </p:sp>
      <p:sp>
        <p:nvSpPr>
          <p:cNvPr id="15363" name="Slide Number Placeholder 3">
            <a:extLst>
              <a:ext uri="{FF2B5EF4-FFF2-40B4-BE49-F238E27FC236}">
                <a16:creationId xmlns:a16="http://schemas.microsoft.com/office/drawing/2014/main" id="{14524B29-E00D-F97A-1401-BE6EABFDF67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67033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4EB2A-B5CE-625E-C28D-B4A50391915F}"/>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A1546502-D860-2C16-47F5-2B8B60F3A36F}"/>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046B0335-2629-8317-E316-1B37C1A4F00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t>Once you have had time to investigate the carbon footprint calculator, you should have a good idea of what changes you would like to make to reduce your carbon footprint.</a:t>
            </a:r>
            <a:endParaRPr lang="en-US">
              <a:solidFill>
                <a:srgbClr val="444444"/>
              </a:solidFill>
            </a:endParaRPr>
          </a:p>
          <a:p>
            <a:pPr>
              <a:spcBef>
                <a:spcPct val="0"/>
              </a:spcBef>
            </a:pPr>
            <a:r>
              <a:rPr lang="en-US"/>
              <a:t>Using your data insights, your team will then make three pledges. </a:t>
            </a:r>
            <a:endParaRPr lang="en-US">
              <a:solidFill>
                <a:srgbClr val="444444"/>
              </a:solidFill>
            </a:endParaRPr>
          </a:p>
          <a:p>
            <a:pPr>
              <a:spcBef>
                <a:spcPct val="0"/>
              </a:spcBef>
            </a:pPr>
            <a:r>
              <a:rPr lang="en-US"/>
              <a:t>This may take some discussion to decide on the best three pledges for your team, but remember that you have the data to back up your choices, if you enter a debate on which would be the best three pledges to make.</a:t>
            </a:r>
            <a:endParaRPr lang="en-US">
              <a:solidFill>
                <a:srgbClr val="444444"/>
              </a:solidFill>
            </a:endParaRPr>
          </a:p>
          <a:p>
            <a:pPr>
              <a:spcBef>
                <a:spcPct val="0"/>
              </a:spcBef>
            </a:pPr>
            <a:r>
              <a:rPr lang="en-US"/>
              <a:t>The more carbon saved, the better! The alterations/tweaks that you can make in your daily lives that save the most carbon would be the best pledges to make. </a:t>
            </a:r>
            <a:endParaRPr lang="en-US">
              <a:solidFill>
                <a:srgbClr val="444444"/>
              </a:solidFill>
            </a:endParaRPr>
          </a:p>
          <a:p>
            <a:pPr>
              <a:spcBef>
                <a:spcPct val="0"/>
              </a:spcBef>
            </a:pPr>
            <a:r>
              <a:rPr lang="en-US"/>
              <a:t>Ideally, you should have one pledge for energy use, one for transport use and one for food consumption, but if you can justify your reasoning for making adjustments to this, proven by your data, then great!</a:t>
            </a:r>
            <a:endParaRPr lang="en-US">
              <a:solidFill>
                <a:srgbClr val="444444"/>
              </a:solidFill>
            </a:endParaRPr>
          </a:p>
        </p:txBody>
      </p:sp>
      <p:sp>
        <p:nvSpPr>
          <p:cNvPr id="15363" name="Slide Number Placeholder 3">
            <a:extLst>
              <a:ext uri="{FF2B5EF4-FFF2-40B4-BE49-F238E27FC236}">
                <a16:creationId xmlns:a16="http://schemas.microsoft.com/office/drawing/2014/main" id="{16728B35-A5CC-A719-35F0-EF47762ADA7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3363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0A0A0A"/>
                </a:solidFill>
              </a:rPr>
              <a:t>When creating your pledges, try to ensure that they are SMART.</a:t>
            </a:r>
            <a:endParaRPr lang="en-US">
              <a:solidFill>
                <a:srgbClr val="444444"/>
              </a:solidFill>
              <a:ea typeface="Calibri" panose="020F0502020204030204"/>
              <a:cs typeface="Calibri" panose="020F0502020204030204"/>
            </a:endParaRPr>
          </a:p>
          <a:p>
            <a:pPr marL="285750" indent="-285750">
              <a:buFont typeface="Arial,Sans-Serif"/>
              <a:buChar char="•"/>
            </a:pPr>
            <a:r>
              <a:rPr lang="en-US" b="1">
                <a:solidFill>
                  <a:srgbClr val="0A0A0A"/>
                </a:solidFill>
              </a:rPr>
              <a:t>Specific:</a:t>
            </a:r>
            <a:r>
              <a:rPr lang="en-US">
                <a:solidFill>
                  <a:srgbClr val="0A0A0A"/>
                </a:solidFill>
              </a:rPr>
              <a:t> Pledges should be clear.</a:t>
            </a:r>
            <a:endParaRPr lang="en-US">
              <a:solidFill>
                <a:srgbClr val="444444"/>
              </a:solidFill>
            </a:endParaRPr>
          </a:p>
          <a:p>
            <a:pPr marL="285750" indent="-285750">
              <a:buFont typeface="Arial,Sans-Serif"/>
              <a:buChar char="•"/>
            </a:pPr>
            <a:r>
              <a:rPr lang="en-US" b="1">
                <a:solidFill>
                  <a:srgbClr val="0A0A0A"/>
                </a:solidFill>
              </a:rPr>
              <a:t>Measurable:</a:t>
            </a:r>
            <a:r>
              <a:rPr lang="en-US">
                <a:solidFill>
                  <a:srgbClr val="0A0A0A"/>
                </a:solidFill>
              </a:rPr>
              <a:t> If you can measure it, you can track your success.</a:t>
            </a:r>
            <a:endParaRPr lang="en-US">
              <a:solidFill>
                <a:srgbClr val="444444"/>
              </a:solidFill>
            </a:endParaRPr>
          </a:p>
          <a:p>
            <a:pPr marL="285750" indent="-285750">
              <a:buFont typeface="Arial,Sans-Serif"/>
              <a:buChar char="•"/>
            </a:pPr>
            <a:r>
              <a:rPr lang="en-US" b="1">
                <a:solidFill>
                  <a:srgbClr val="0A0A0A"/>
                </a:solidFill>
              </a:rPr>
              <a:t>Achievable:</a:t>
            </a:r>
            <a:r>
              <a:rPr lang="en-US">
                <a:solidFill>
                  <a:srgbClr val="0A0A0A"/>
                </a:solidFill>
              </a:rPr>
              <a:t> Objectives should be realistic and attainable.</a:t>
            </a:r>
            <a:endParaRPr lang="en-US">
              <a:solidFill>
                <a:srgbClr val="444444"/>
              </a:solidFill>
            </a:endParaRPr>
          </a:p>
          <a:p>
            <a:pPr marL="285750" indent="-285750">
              <a:buFont typeface="Arial,Sans-Serif"/>
              <a:buChar char="•"/>
            </a:pPr>
            <a:r>
              <a:rPr lang="en-US" b="1">
                <a:solidFill>
                  <a:srgbClr val="0A0A0A"/>
                </a:solidFill>
              </a:rPr>
              <a:t>Relevant (or Realistic):</a:t>
            </a:r>
            <a:r>
              <a:rPr lang="en-US">
                <a:solidFill>
                  <a:srgbClr val="0A0A0A"/>
                </a:solidFill>
              </a:rPr>
              <a:t> Your Focus: reducing carbon footprint. Ask yourself is it relevant? Is it realistic?</a:t>
            </a:r>
            <a:endParaRPr lang="en-US">
              <a:solidFill>
                <a:srgbClr val="444444"/>
              </a:solidFill>
            </a:endParaRPr>
          </a:p>
          <a:p>
            <a:pPr marL="285750" indent="-285750">
              <a:buFont typeface="Arial,Sans-Serif"/>
              <a:buChar char="•"/>
            </a:pPr>
            <a:r>
              <a:rPr lang="en-US" b="1">
                <a:solidFill>
                  <a:srgbClr val="0A0A0A"/>
                </a:solidFill>
              </a:rPr>
              <a:t>Time-bound:</a:t>
            </a:r>
            <a:r>
              <a:rPr lang="en-US">
                <a:solidFill>
                  <a:srgbClr val="0A0A0A"/>
                </a:solidFill>
              </a:rPr>
              <a:t> How often will you check that you’re upholding your pledge?</a:t>
            </a:r>
            <a:endParaRPr lang="en-US">
              <a:solidFill>
                <a:srgbClr val="444444"/>
              </a:solidFill>
            </a:endParaRPr>
          </a:p>
          <a:p>
            <a:pPr>
              <a:spcBef>
                <a:spcPct val="0"/>
              </a:spcBef>
            </a:pPr>
            <a:endParaRPr lang="en-US">
              <a:solidFill>
                <a:srgbClr val="000000"/>
              </a:solidFill>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53329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0F766-A553-7979-FA52-E1B333055601}"/>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C90E1721-957B-4AE7-4477-E2872708A143}"/>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407A375-E239-77EE-B104-C43F7B303C9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Infographic: </a:t>
            </a:r>
            <a:r>
              <a:rPr lang="en-US" sz="1200" b="0" i="1" kern="1200">
                <a:solidFill>
                  <a:schemeClr val="tx1"/>
                </a:solidFill>
                <a:effectLst/>
                <a:latin typeface="+mn-lt"/>
                <a:ea typeface="+mn-ea"/>
                <a:cs typeface="+mn-cs"/>
              </a:rPr>
              <a:t>a visual representation of information or data</a:t>
            </a:r>
          </a:p>
          <a:p>
            <a:pPr eaLnBrk="1" hangingPunct="1">
              <a:spcBef>
                <a:spcPct val="0"/>
              </a:spcBef>
            </a:pPr>
            <a:r>
              <a:rPr lang="en-US" altLang="en-US" sz="1200" b="0" i="0" kern="1200" dirty="0">
                <a:solidFill>
                  <a:schemeClr val="tx1"/>
                </a:solidFill>
                <a:effectLst/>
                <a:latin typeface="+mn-lt"/>
                <a:ea typeface="+mn-ea"/>
                <a:cs typeface="+mn-cs"/>
              </a:rPr>
              <a:t>Purpose: communicate your changes, to spread the word, inform, educate and</a:t>
            </a:r>
            <a:r>
              <a:rPr lang="en-US" altLang="en-US" dirty="0"/>
              <a:t>, </a:t>
            </a:r>
            <a:r>
              <a:rPr lang="en-US" altLang="en-US" sz="1200" b="0" i="0" kern="1200" dirty="0">
                <a:solidFill>
                  <a:schemeClr val="tx1"/>
                </a:solidFill>
                <a:effectLst/>
                <a:latin typeface="+mn-lt"/>
                <a:ea typeface="+mn-ea"/>
                <a:cs typeface="+mn-cs"/>
              </a:rPr>
              <a:t>perhaps persuade others to follow in your footsteps</a:t>
            </a:r>
            <a:endParaRPr lang="en-US" altLang="en-US" sz="1200" b="0" i="0" kern="1200" dirty="0">
              <a:solidFill>
                <a:schemeClr val="tx1"/>
              </a:solidFill>
              <a:effectLst/>
              <a:latin typeface="+mn-lt"/>
              <a:ea typeface="Calibri"/>
              <a:cs typeface="Calibri"/>
            </a:endParaRPr>
          </a:p>
          <a:p>
            <a:pPr>
              <a:spcBef>
                <a:spcPct val="0"/>
              </a:spcBef>
            </a:pPr>
            <a:r>
              <a:rPr lang="en-US" altLang="en-US" dirty="0">
                <a:ea typeface="Calibri"/>
                <a:cs typeface="Calibri"/>
              </a:rPr>
              <a:t>There are three of you in your team so assign </a:t>
            </a:r>
            <a:r>
              <a:rPr lang="en-US" altLang="en-US">
                <a:ea typeface="Calibri"/>
                <a:cs typeface="Calibri"/>
              </a:rPr>
              <a:t>each person in your team with specific tasks so that everyone knows their role within the group and has equal ownership of the work.</a:t>
            </a:r>
          </a:p>
        </p:txBody>
      </p:sp>
      <p:sp>
        <p:nvSpPr>
          <p:cNvPr id="15363" name="Slide Number Placeholder 3">
            <a:extLst>
              <a:ext uri="{FF2B5EF4-FFF2-40B4-BE49-F238E27FC236}">
                <a16:creationId xmlns:a16="http://schemas.microsoft.com/office/drawing/2014/main" id="{5449D767-36CD-5845-1D80-D6BDAE9BEAA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891627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24848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z="1200" b="0" i="1" kern="1200">
              <a:solidFill>
                <a:schemeClr val="tx1"/>
              </a:solidFill>
              <a:effectLst/>
              <a:latin typeface="+mn-lt"/>
              <a:ea typeface="Calibri"/>
              <a:cs typeface="Calibri"/>
            </a:endParaRPr>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5886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Calibri"/>
                <a:cs typeface="+mn-lt"/>
              </a:rPr>
              <a:t>Welcome.</a:t>
            </a:r>
            <a:br>
              <a:rPr lang="en-US" altLang="en-US">
                <a:ea typeface="Calibri"/>
                <a:cs typeface="+mn-lt"/>
              </a:rPr>
            </a:br>
            <a:r>
              <a:rPr lang="en-US" altLang="en-US">
                <a:ea typeface="Calibri"/>
                <a:cs typeface="+mn-lt"/>
              </a:rPr>
              <a:t>Thank you. </a:t>
            </a:r>
            <a:br>
              <a:rPr lang="en-US" altLang="en-US">
                <a:ea typeface="Calibri"/>
                <a:cs typeface="+mn-lt"/>
              </a:rPr>
            </a:br>
            <a:r>
              <a:rPr lang="en-US" altLang="en-US">
                <a:ea typeface="Calibri"/>
                <a:cs typeface="Calibri"/>
              </a:rPr>
              <a:t>Introduce myself.</a:t>
            </a: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a:t>
            </a:fld>
            <a:endParaRPr lang="en-US" altLang="en-US"/>
          </a:p>
        </p:txBody>
      </p:sp>
    </p:spTree>
    <p:extLst>
      <p:ext uri="{BB962C8B-B14F-4D97-AF65-F5344CB8AC3E}">
        <p14:creationId xmlns:p14="http://schemas.microsoft.com/office/powerpoint/2010/main" val="382675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can only receive a maximum of four entries from each school (one for each category). </a:t>
            </a:r>
            <a:br>
              <a:rPr lang="en-US"/>
            </a:br>
            <a:r>
              <a:rPr lang="en-US"/>
              <a:t>All entries received from schools across the UK will be judged, by a Primary Engineer panel, to decide on a winning team for each of those four categories. </a:t>
            </a:r>
            <a:endParaRPr lang="en-GB"/>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20</a:t>
            </a:fld>
            <a:endParaRPr lang="en-US"/>
          </a:p>
        </p:txBody>
      </p:sp>
    </p:spTree>
    <p:extLst>
      <p:ext uri="{BB962C8B-B14F-4D97-AF65-F5344CB8AC3E}">
        <p14:creationId xmlns:p14="http://schemas.microsoft.com/office/powerpoint/2010/main" val="311001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65ACB-421B-30DB-300F-D8AED56947FD}"/>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6EBFF4AE-1A42-90FC-01A2-FF6411662C45}"/>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A0AFC147-1AB7-FFD3-72B3-AEFA9AFEC5E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z="1200" b="0" i="0" kern="1200">
              <a:solidFill>
                <a:schemeClr val="tx1"/>
              </a:solidFill>
              <a:effectLst/>
              <a:latin typeface="+mn-lt"/>
              <a:ea typeface="+mn-ea"/>
              <a:cs typeface="+mn-cs"/>
            </a:endParaRPr>
          </a:p>
        </p:txBody>
      </p:sp>
      <p:sp>
        <p:nvSpPr>
          <p:cNvPr id="15363" name="Slide Number Placeholder 3">
            <a:extLst>
              <a:ext uri="{FF2B5EF4-FFF2-40B4-BE49-F238E27FC236}">
                <a16:creationId xmlns:a16="http://schemas.microsoft.com/office/drawing/2014/main" id="{A0D9A121-9B84-45B0-F7E8-B60D3C03296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25472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1F825-168C-9A71-358F-F81CBE713DEA}"/>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CDD76B81-5A30-A3E9-6DFF-AEDAE0E8648C}"/>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96090A3-C900-6A62-A295-52768A86EB0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a:t>I wonder what you will discover about your carbon footprint? Maybe you’ll see something in your data that surprises you. </a:t>
            </a:r>
            <a:br>
              <a:rPr lang="en-US" altLang="en-US"/>
            </a:br>
            <a:r>
              <a:rPr lang="en-US" altLang="en-US"/>
              <a:t>Remember: Your pledges, no matter how small they seem could make a big difference </a:t>
            </a:r>
          </a:p>
          <a:p>
            <a:pPr eaLnBrk="1" hangingPunct="1">
              <a:spcBef>
                <a:spcPct val="0"/>
              </a:spcBef>
            </a:pPr>
            <a:r>
              <a:rPr lang="en-US" altLang="en-US"/>
              <a:t>To all of the children and young people around the UK who are doing their bit for our planet this Earth Day, we thank you for joining us. </a:t>
            </a:r>
          </a:p>
          <a:p>
            <a:pPr eaLnBrk="1" hangingPunct="1">
              <a:spcBef>
                <a:spcPct val="0"/>
              </a:spcBef>
            </a:pPr>
            <a:r>
              <a:rPr lang="en-US" altLang="en-US"/>
              <a:t>We look forward to receiving your team’s entries and wish you the best of luck!</a:t>
            </a:r>
          </a:p>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D8808C99-6CB0-87F4-2444-12779665E35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56BEE5C-6A6D-8E46-B073-950146DD052D}" type="slidenum">
              <a:rPr lang="en-US" altLang="en-US" smtClean="0"/>
              <a:pPr fontAlgn="base">
                <a:spcBef>
                  <a:spcPct val="0"/>
                </a:spcBef>
                <a:spcAft>
                  <a:spcPct val="0"/>
                </a:spcAft>
              </a:pPr>
              <a:t>22</a:t>
            </a:fld>
            <a:endParaRPr lang="en-US" altLang="en-US"/>
          </a:p>
        </p:txBody>
      </p:sp>
    </p:spTree>
    <p:extLst>
      <p:ext uri="{BB962C8B-B14F-4D97-AF65-F5344CB8AC3E}">
        <p14:creationId xmlns:p14="http://schemas.microsoft.com/office/powerpoint/2010/main" val="3659465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solidFill>
                  <a:schemeClr val="bg2">
                    <a:lumMod val="25000"/>
                  </a:schemeClr>
                </a:solidFill>
                <a:latin typeface="Ubuntu Light" panose="020B0304030602030204" pitchFamily="34" charset="0"/>
              </a:rPr>
              <a:t>Earth Day is a day that unites a global community of more than 1 billion people taking action for our planet.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solidFill>
                  <a:schemeClr val="bg2">
                    <a:lumMod val="25000"/>
                  </a:schemeClr>
                </a:solidFill>
                <a:latin typeface="Ubuntu Light" panose="020B0304030602030204" pitchFamily="34" charset="0"/>
              </a:rPr>
              <a:t>Countless ways to make impact.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solidFill>
                  <a:schemeClr val="bg2">
                    <a:lumMod val="25000"/>
                  </a:schemeClr>
                </a:solidFill>
                <a:latin typeface="Ubuntu Light" panose="020B0304030602030204" pitchFamily="34" charset="0"/>
              </a:rPr>
              <a:t>Our focus: reducing carbon footprint</a:t>
            </a:r>
            <a:endParaRPr lang="en-US" sz="1050">
              <a:solidFill>
                <a:schemeClr val="bg2">
                  <a:lumMod val="25000"/>
                </a:schemeClr>
              </a:solidFill>
              <a:latin typeface="+mn-lt"/>
            </a:endParaRPr>
          </a:p>
          <a:p>
            <a:endParaRPr lang="en-GB"/>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3</a:t>
            </a:fld>
            <a:endParaRPr lang="en-US"/>
          </a:p>
        </p:txBody>
      </p:sp>
    </p:spTree>
    <p:extLst>
      <p:ext uri="{BB962C8B-B14F-4D97-AF65-F5344CB8AC3E}">
        <p14:creationId xmlns:p14="http://schemas.microsoft.com/office/powerpoint/2010/main" val="757307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4</a:t>
            </a:fld>
            <a:endParaRPr lang="en-US"/>
          </a:p>
        </p:txBody>
      </p:sp>
    </p:spTree>
    <p:extLst>
      <p:ext uri="{BB962C8B-B14F-4D97-AF65-F5344CB8AC3E}">
        <p14:creationId xmlns:p14="http://schemas.microsoft.com/office/powerpoint/2010/main" val="4119165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ts val="0"/>
              </a:spcBef>
              <a:spcAft>
                <a:spcPts val="0"/>
              </a:spcAft>
              <a:buFont typeface="Arial,Sans-Serif"/>
              <a:buChar char="•"/>
            </a:pPr>
            <a:r>
              <a:rPr lang="en-US"/>
              <a:t>Carbon data gives us the strategy to fight climate change efficiently. It helps us compare different solutions to see which is better.</a:t>
            </a:r>
            <a:endParaRPr lang="en-US">
              <a:solidFill>
                <a:srgbClr val="444444"/>
              </a:solidFill>
            </a:endParaRPr>
          </a:p>
          <a:p>
            <a:pPr marL="171450" indent="-171450">
              <a:buFont typeface="Arial"/>
              <a:buChar char="•"/>
            </a:pPr>
            <a:r>
              <a:rPr lang="en-US" b="1"/>
              <a:t>The Choice:</a:t>
            </a:r>
            <a:r>
              <a:rPr lang="en-US"/>
              <a:t> Should I eat less meat by having two meat-free meals a week? Should I walk to school twice a week rather than catching a lift?</a:t>
            </a:r>
            <a:br>
              <a:rPr lang="en-US">
                <a:cs typeface="+mn-lt"/>
              </a:rPr>
            </a:br>
            <a:r>
              <a:rPr lang="en-US" b="1"/>
              <a:t>The Data</a:t>
            </a:r>
            <a:r>
              <a:rPr lang="en-US"/>
              <a:t>: Calculating the carbon footprint of both options allows us to make informed decisions.</a:t>
            </a:r>
            <a:endParaRPr lang="en-US">
              <a:solidFill>
                <a:srgbClr val="444444"/>
              </a:solidFill>
            </a:endParaRPr>
          </a:p>
          <a:p>
            <a:r>
              <a:rPr lang="en-US"/>
              <a:t>Without the data, we are just guessing. With the data, we can focus our energies on the solutions which make the biggest difference.</a:t>
            </a:r>
            <a:endParaRPr lang="en-US">
              <a:solidFill>
                <a:srgbClr val="444444"/>
              </a:solidFill>
              <a:ea typeface="Calibri"/>
              <a:cs typeface="Calibri"/>
            </a:endParaRPr>
          </a:p>
          <a:p>
            <a:pPr marL="171450" indent="-171450">
              <a:spcBef>
                <a:spcPts val="0"/>
              </a:spcBef>
              <a:spcAft>
                <a:spcPts val="0"/>
              </a:spcAft>
              <a:buFont typeface="Arial"/>
              <a:buChar char="•"/>
            </a:pPr>
            <a:endParaRPr lang="en-US">
              <a:solidFill>
                <a:srgbClr val="000000"/>
              </a:solidFill>
              <a:ea typeface="Calibri" panose="020F0502020204030204"/>
              <a:cs typeface="Calibri" panose="020F0502020204030204"/>
            </a:endParaRPr>
          </a:p>
          <a:p>
            <a:pPr marL="171450" indent="-171450">
              <a:spcBef>
                <a:spcPts val="0"/>
              </a:spcBef>
              <a:spcAft>
                <a:spcPts val="0"/>
              </a:spcAft>
              <a:buFont typeface="Arial"/>
              <a:buChar char="•"/>
            </a:pPr>
            <a:r>
              <a:rPr lang="en-US"/>
              <a:t>Capturing carbon data tells us exactly </a:t>
            </a:r>
            <a:r>
              <a:rPr lang="en-US" i="1"/>
              <a:t>where</a:t>
            </a:r>
            <a:r>
              <a:rPr lang="en-US"/>
              <a:t> the most greenhouse gases are coming from. Knowing </a:t>
            </a:r>
            <a:r>
              <a:rPr lang="en-US" i="1"/>
              <a:t>exactly</a:t>
            </a:r>
            <a:r>
              <a:rPr lang="en-US"/>
              <a:t> what causes the biggest problems lets us target them first.</a:t>
            </a:r>
          </a:p>
          <a:p>
            <a:pPr marL="171450" indent="-171450">
              <a:spcBef>
                <a:spcPts val="0"/>
              </a:spcBef>
              <a:spcAft>
                <a:spcPts val="0"/>
              </a:spcAft>
              <a:buFont typeface="Arial"/>
              <a:buChar char="•"/>
            </a:pPr>
            <a:r>
              <a:rPr lang="en-US"/>
              <a:t>Countries all over the world have promised to lower their emissions. Data helps us check if they are keeping those promises.</a:t>
            </a:r>
          </a:p>
          <a:p>
            <a:pPr marL="171450" indent="-171450">
              <a:spcBef>
                <a:spcPts val="0"/>
              </a:spcBef>
              <a:spcAft>
                <a:spcPts val="0"/>
              </a:spcAft>
              <a:buFont typeface="Arial"/>
              <a:buChar char="•"/>
            </a:pPr>
            <a:r>
              <a:rPr lang="en-US"/>
              <a:t>Data analysts and scientists review carbon data regularly. If the numbers go down, our actions are working! If the numbers go up, we know we need to change our strategy.</a:t>
            </a:r>
          </a:p>
        </p:txBody>
      </p:sp>
      <p:sp>
        <p:nvSpPr>
          <p:cNvPr id="4" name="Slide Number Placeholder 3"/>
          <p:cNvSpPr>
            <a:spLocks noGrp="1"/>
          </p:cNvSpPr>
          <p:nvPr>
            <p:ph type="sldNum" sz="quarter" idx="5"/>
          </p:nvPr>
        </p:nvSpPr>
        <p:spPr/>
        <p:txBody>
          <a:bodyPr/>
          <a:lstStyle/>
          <a:p>
            <a:pPr>
              <a:defRPr/>
            </a:pPr>
            <a:fld id="{6765B0DC-6498-454C-8F42-7A1D70100A2E}" type="slidenum">
              <a:rPr lang="en-US"/>
              <a:pPr>
                <a:defRPr/>
              </a:pPr>
              <a:t>5</a:t>
            </a:fld>
            <a:endParaRPr lang="en-US"/>
          </a:p>
        </p:txBody>
      </p:sp>
    </p:spTree>
    <p:extLst>
      <p:ext uri="{BB962C8B-B14F-4D97-AF65-F5344CB8AC3E}">
        <p14:creationId xmlns:p14="http://schemas.microsoft.com/office/powerpoint/2010/main" val="1712697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Step 1: Completed individually</a:t>
            </a:r>
          </a:p>
          <a:p>
            <a:r>
              <a:rPr lang="en-US"/>
              <a:t>Steps 2 &amp; 3: Completed in teams of three</a:t>
            </a:r>
          </a:p>
        </p:txBody>
      </p:sp>
      <p:sp>
        <p:nvSpPr>
          <p:cNvPr id="4" name="Slide Number Placeholder 3"/>
          <p:cNvSpPr>
            <a:spLocks noGrp="1"/>
          </p:cNvSpPr>
          <p:nvPr>
            <p:ph type="sldNum" sz="quarter" idx="5"/>
          </p:nvPr>
        </p:nvSpPr>
        <p:spPr/>
        <p:txBody>
          <a:bodyPr/>
          <a:lstStyle/>
          <a:p>
            <a:pPr>
              <a:defRPr/>
            </a:pPr>
            <a:fld id="{6765B0DC-6498-454C-8F42-7A1D70100A2E}" type="slidenum">
              <a:rPr lang="en-US" smtClean="0"/>
              <a:pPr>
                <a:defRPr/>
              </a:pPr>
              <a:t>6</a:t>
            </a:fld>
            <a:endParaRPr lang="en-US"/>
          </a:p>
        </p:txBody>
      </p:sp>
    </p:spTree>
    <p:extLst>
      <p:ext uri="{BB962C8B-B14F-4D97-AF65-F5344CB8AC3E}">
        <p14:creationId xmlns:p14="http://schemas.microsoft.com/office/powerpoint/2010/main" val="312342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01018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solidFill>
                  <a:srgbClr val="181717"/>
                </a:solidFill>
              </a:rPr>
              <a:t>Once you have completed </a:t>
            </a:r>
            <a:r>
              <a:rPr lang="en-GB" b="1">
                <a:solidFill>
                  <a:srgbClr val="181717"/>
                </a:solidFill>
              </a:rPr>
              <a:t>STEP 1</a:t>
            </a:r>
            <a:r>
              <a:rPr lang="en-GB">
                <a:solidFill>
                  <a:srgbClr val="181717"/>
                </a:solidFill>
              </a:rPr>
              <a:t>, you can move on to </a:t>
            </a:r>
            <a:r>
              <a:rPr lang="en-GB" b="1">
                <a:solidFill>
                  <a:srgbClr val="181717"/>
                </a:solidFill>
              </a:rPr>
              <a:t>STEP 2</a:t>
            </a:r>
            <a:r>
              <a:rPr lang="en-GB">
                <a:solidFill>
                  <a:srgbClr val="181717"/>
                </a:solidFill>
              </a:rPr>
              <a:t> and calculate your carbon footprint.</a:t>
            </a:r>
            <a:endParaRPr 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53362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0BFD80F-B24C-1A87-98E0-6000F0665070}"/>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CCDB024-589C-6400-193B-A4B314C246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D143E86-E278-1147-450A-755B1493D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6BEE5C-6A6D-8E46-B073-950146DD052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31687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pPr>
              <a:defRPr/>
            </a:pPr>
            <a:fld id="{EE20503D-60CB-6644-9A01-D2D1F3C1CCCD}"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CA8130B-DDBE-4E4E-9466-EDF753B3CC3F}" type="slidenum">
              <a:rPr lang="en-US" smtClean="0"/>
              <a:pPr>
                <a:defRPr/>
              </a:pPr>
              <a:t>‹#›</a:t>
            </a:fld>
            <a:endParaRPr lang="en-US"/>
          </a:p>
        </p:txBody>
      </p:sp>
    </p:spTree>
    <p:extLst>
      <p:ext uri="{BB962C8B-B14F-4D97-AF65-F5344CB8AC3E}">
        <p14:creationId xmlns:p14="http://schemas.microsoft.com/office/powerpoint/2010/main" val="1254080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pPr>
              <a:defRPr/>
            </a:pPr>
            <a:fld id="{E5F5DA06-911A-7343-B03F-1A762448C4E3}"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64F1B66-4906-9F48-8983-B5627C170981}" type="slidenum">
              <a:rPr lang="en-US" smtClean="0"/>
              <a:pPr>
                <a:defRPr/>
              </a:pPr>
              <a:t>‹#›</a:t>
            </a:fld>
            <a:endParaRPr lang="en-US"/>
          </a:p>
        </p:txBody>
      </p:sp>
    </p:spTree>
    <p:extLst>
      <p:ext uri="{BB962C8B-B14F-4D97-AF65-F5344CB8AC3E}">
        <p14:creationId xmlns:p14="http://schemas.microsoft.com/office/powerpoint/2010/main" val="625719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pPr>
              <a:defRPr/>
            </a:pPr>
            <a:fld id="{7D9940C3-F353-9044-A4A7-3FF7984F8C77}"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9D7276B-6F11-6A4B-873F-CB4B23DA3930}" type="slidenum">
              <a:rPr lang="en-US" smtClean="0"/>
              <a:pPr>
                <a:defRPr/>
              </a:pPr>
              <a:t>‹#›</a:t>
            </a:fld>
            <a:endParaRPr lang="en-US"/>
          </a:p>
        </p:txBody>
      </p:sp>
    </p:spTree>
    <p:extLst>
      <p:ext uri="{BB962C8B-B14F-4D97-AF65-F5344CB8AC3E}">
        <p14:creationId xmlns:p14="http://schemas.microsoft.com/office/powerpoint/2010/main" val="3218265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pPr>
              <a:defRPr/>
            </a:pPr>
            <a:fld id="{A01BC06F-C5D8-3043-9C28-078265BE14F7}"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7942878-670C-C44F-925A-C7395ABAB43D}" type="slidenum">
              <a:rPr lang="en-US" smtClean="0"/>
              <a:pPr>
                <a:defRPr/>
              </a:pPr>
              <a:t>‹#›</a:t>
            </a:fld>
            <a:endParaRPr lang="en-US"/>
          </a:p>
        </p:txBody>
      </p:sp>
    </p:spTree>
    <p:extLst>
      <p:ext uri="{BB962C8B-B14F-4D97-AF65-F5344CB8AC3E}">
        <p14:creationId xmlns:p14="http://schemas.microsoft.com/office/powerpoint/2010/main" val="2166263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4119B8C-F870-B748-B095-B4171270EE76}" type="datetimeFigureOut">
              <a:rPr lang="en-US" smtClean="0"/>
              <a:pPr>
                <a:defRPr/>
              </a:pPr>
              <a:t>3/2/2026</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025910-75ED-6F44-8458-D58572236370}" type="slidenum">
              <a:rPr lang="en-US" smtClean="0"/>
              <a:pPr>
                <a:defRPr/>
              </a:pPr>
              <a:t>‹#›</a:t>
            </a:fld>
            <a:endParaRPr lang="en-US"/>
          </a:p>
        </p:txBody>
      </p:sp>
    </p:spTree>
    <p:extLst>
      <p:ext uri="{BB962C8B-B14F-4D97-AF65-F5344CB8AC3E}">
        <p14:creationId xmlns:p14="http://schemas.microsoft.com/office/powerpoint/2010/main" val="946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pPr>
              <a:defRPr/>
            </a:pPr>
            <a:fld id="{B21967C9-746A-1A42-B0CE-853DAC791000}" type="datetimeFigureOut">
              <a:rPr lang="en-US" smtClean="0"/>
              <a:pPr>
                <a:defRPr/>
              </a:pPr>
              <a:t>3/2/2026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7CA209-B985-C64D-A713-6AC76D52F217}" type="slidenum">
              <a:rPr lang="en-US" smtClean="0"/>
              <a:pPr>
                <a:defRPr/>
              </a:pPr>
              <a:t>‹#›</a:t>
            </a:fld>
            <a:endParaRPr lang="en-US"/>
          </a:p>
        </p:txBody>
      </p:sp>
    </p:spTree>
    <p:extLst>
      <p:ext uri="{BB962C8B-B14F-4D97-AF65-F5344CB8AC3E}">
        <p14:creationId xmlns:p14="http://schemas.microsoft.com/office/powerpoint/2010/main" val="13213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pPr>
              <a:defRPr/>
            </a:pPr>
            <a:fld id="{F5A018C0-6CBD-B941-950A-F9FBAB09EF80}" type="datetimeFigureOut">
              <a:rPr lang="en-US" smtClean="0"/>
              <a:pPr>
                <a:defRPr/>
              </a:pPr>
              <a:t>3/2/2026</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BDA3298-BC80-FD45-BF1B-A08C02AB4422}" type="slidenum">
              <a:rPr lang="en-US" smtClean="0"/>
              <a:pPr>
                <a:defRPr/>
              </a:pPr>
              <a:t>‹#›</a:t>
            </a:fld>
            <a:endParaRPr lang="en-US"/>
          </a:p>
        </p:txBody>
      </p:sp>
    </p:spTree>
    <p:extLst>
      <p:ext uri="{BB962C8B-B14F-4D97-AF65-F5344CB8AC3E}">
        <p14:creationId xmlns:p14="http://schemas.microsoft.com/office/powerpoint/2010/main" val="9121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pPr>
              <a:defRPr/>
            </a:pPr>
            <a:fld id="{6BF049DA-CD9B-7D4A-BBCD-42066A9C575C}" type="datetimeFigureOut">
              <a:rPr lang="en-US" smtClean="0"/>
              <a:pPr>
                <a:defRPr/>
              </a:pPr>
              <a:t>3/2/2026</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CE6013C-A072-8944-B5FF-70CC8F6C880E}" type="slidenum">
              <a:rPr lang="en-US" smtClean="0"/>
              <a:pPr>
                <a:defRPr/>
              </a:pPr>
              <a:t>‹#›</a:t>
            </a:fld>
            <a:endParaRPr lang="en-US"/>
          </a:p>
        </p:txBody>
      </p:sp>
    </p:spTree>
    <p:extLst>
      <p:ext uri="{BB962C8B-B14F-4D97-AF65-F5344CB8AC3E}">
        <p14:creationId xmlns:p14="http://schemas.microsoft.com/office/powerpoint/2010/main" val="88039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F40584E-BC49-A248-B907-A8163B170CF7}" type="datetimeFigureOut">
              <a:rPr lang="en-US" smtClean="0"/>
              <a:pPr>
                <a:defRPr/>
              </a:pPr>
              <a:t>3/2/2026</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4ACFB73-46A6-5540-97D2-8F614745456C}" type="slidenum">
              <a:rPr lang="en-US" smtClean="0"/>
              <a:pPr>
                <a:defRPr/>
              </a:pPr>
              <a:t>‹#›</a:t>
            </a:fld>
            <a:endParaRPr lang="en-US"/>
          </a:p>
        </p:txBody>
      </p:sp>
    </p:spTree>
    <p:extLst>
      <p:ext uri="{BB962C8B-B14F-4D97-AF65-F5344CB8AC3E}">
        <p14:creationId xmlns:p14="http://schemas.microsoft.com/office/powerpoint/2010/main" val="1716985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5F1A97FC-C740-E34A-BD34-83F1B4E23EE9}" type="datetimeFigureOut">
              <a:rPr lang="en-US" smtClean="0"/>
              <a:pPr>
                <a:defRPr/>
              </a:pPr>
              <a:t>3/2/2026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C9DAB82-48EB-444A-8BF7-CCA5BD71AE41}" type="slidenum">
              <a:rPr lang="en-US" smtClean="0"/>
              <a:pPr>
                <a:defRPr/>
              </a:pPr>
              <a:t>‹#›</a:t>
            </a:fld>
            <a:endParaRPr lang="en-US"/>
          </a:p>
        </p:txBody>
      </p:sp>
    </p:spTree>
    <p:extLst>
      <p:ext uri="{BB962C8B-B14F-4D97-AF65-F5344CB8AC3E}">
        <p14:creationId xmlns:p14="http://schemas.microsoft.com/office/powerpoint/2010/main" val="2289024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85A9EA89-1B11-CB43-86C9-4DAE282D6C35}" type="datetimeFigureOut">
              <a:rPr lang="en-US" smtClean="0"/>
              <a:pPr>
                <a:defRPr/>
              </a:pPr>
              <a:t>3/2/2026</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3DEDD1-7FC7-574C-9ED1-DEF3AF4DED83}" type="slidenum">
              <a:rPr lang="en-US" smtClean="0"/>
              <a:pPr>
                <a:defRPr/>
              </a:pPr>
              <a:t>‹#›</a:t>
            </a:fld>
            <a:endParaRPr lang="en-US"/>
          </a:p>
        </p:txBody>
      </p:sp>
    </p:spTree>
    <p:extLst>
      <p:ext uri="{BB962C8B-B14F-4D97-AF65-F5344CB8AC3E}">
        <p14:creationId xmlns:p14="http://schemas.microsoft.com/office/powerpoint/2010/main" val="2512560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324FE210-3643-9040-AE67-AF5418B17260}" type="datetimeFigureOut">
              <a:rPr lang="en-US" smtClean="0"/>
              <a:pPr>
                <a:defRPr/>
              </a:pPr>
              <a:t>3/2/2026</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C5EE485-17BB-3E4F-AE19-E2C90FA8FDF3}" type="slidenum">
              <a:rPr lang="en-US" smtClean="0"/>
              <a:pPr>
                <a:defRPr/>
              </a:pPr>
              <a:t>‹#›</a:t>
            </a:fld>
            <a:endParaRPr lang="en-US"/>
          </a:p>
        </p:txBody>
      </p:sp>
    </p:spTree>
    <p:extLst>
      <p:ext uri="{BB962C8B-B14F-4D97-AF65-F5344CB8AC3E}">
        <p14:creationId xmlns:p14="http://schemas.microsoft.com/office/powerpoint/2010/main" val="38018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2.png"/><Relationship Id="rId4" Type="http://schemas.openxmlformats.org/officeDocument/2006/relationships/image" Target="../media/image44.jpeg"/></Relationships>
</file>

<file path=ppt/slides/_rels/slide1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1.png"/><Relationship Id="rId7"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10.png"/><Relationship Id="rId4" Type="http://schemas.openxmlformats.org/officeDocument/2006/relationships/image" Target="../media/image5.emf"/><Relationship Id="rId9"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1.png"/><Relationship Id="rId7"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53.pn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56.pn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8.jpeg"/><Relationship Id="rId5" Type="http://schemas.openxmlformats.org/officeDocument/2006/relationships/image" Target="../media/image57.png"/><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60.png"/><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62.png"/><Relationship Id="rId10" Type="http://schemas.openxmlformats.org/officeDocument/2006/relationships/hyperlink" Target="https://openclipart.org/detail/202776/person-icon" TargetMode="External"/><Relationship Id="rId4" Type="http://schemas.openxmlformats.org/officeDocument/2006/relationships/image" Target="../media/image61.jpeg"/><Relationship Id="rId9" Type="http://schemas.openxmlformats.org/officeDocument/2006/relationships/image" Target="../media/image35.png"/></Relationships>
</file>

<file path=ppt/slides/_rels/slide1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9.png"/><Relationship Id="rId7"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5.emf"/><Relationship Id="rId4" Type="http://schemas.openxmlformats.org/officeDocument/2006/relationships/image" Target="../media/image62.png"/></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9.png"/><Relationship Id="rId7" Type="http://schemas.openxmlformats.org/officeDocument/2006/relationships/hyperlink" Target="https://www.canva.com/infographics/"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5.emf"/><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5.emf"/><Relationship Id="rId10"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7.png"/><Relationship Id="rId7" Type="http://schemas.openxmlformats.org/officeDocument/2006/relationships/image" Target="../media/image5.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0.png"/></Relationships>
</file>

<file path=ppt/slides/_rels/slide21.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59.png"/><Relationship Id="rId7"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3.png"/><Relationship Id="rId4" Type="http://schemas.openxmlformats.org/officeDocument/2006/relationships/image" Target="../media/image5.emf"/><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5.em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9.png"/><Relationship Id="rId4" Type="http://schemas.openxmlformats.org/officeDocument/2006/relationships/notesSlide" Target="../notesSlides/notesSlide4.xml"/><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1.png"/><Relationship Id="rId3" Type="http://schemas.openxmlformats.org/officeDocument/2006/relationships/image" Target="../media/image8.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15.png"/><Relationship Id="rId2" Type="http://schemas.openxmlformats.org/officeDocument/2006/relationships/notesSlide" Target="../notesSlides/notesSlide5.xml"/><Relationship Id="rId16"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0.pn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5.emf"/><Relationship Id="rId9" Type="http://schemas.openxmlformats.org/officeDocument/2006/relationships/image" Target="../media/image23.png"/><Relationship Id="rId14"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8.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hyperlink" Target="https://openclipart.org/detail/202776/person-icon" TargetMode="External"/><Relationship Id="rId5" Type="http://schemas.openxmlformats.org/officeDocument/2006/relationships/image" Target="../media/image5.emf"/><Relationship Id="rId10" Type="http://schemas.openxmlformats.org/officeDocument/2006/relationships/image" Target="../media/image35.png"/><Relationship Id="rId4" Type="http://schemas.openxmlformats.org/officeDocument/2006/relationships/image" Target="../media/image9.png"/><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5.emf"/><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37.png"/><Relationship Id="rId4" Type="http://schemas.openxmlformats.org/officeDocument/2006/relationships/image" Target="../media/image39.jpe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5.emf"/><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F03F51-CE66-3FEA-CE1C-EF701E0E5CFF}"/>
              </a:ext>
            </a:extLst>
          </p:cNvPr>
          <p:cNvSpPr txBox="1"/>
          <p:nvPr/>
        </p:nvSpPr>
        <p:spPr>
          <a:xfrm>
            <a:off x="323916" y="1302241"/>
            <a:ext cx="3866931" cy="923330"/>
          </a:xfrm>
          <a:prstGeom prst="rect">
            <a:avLst/>
          </a:prstGeom>
          <a:noFill/>
        </p:spPr>
        <p:txBody>
          <a:bodyPr wrap="square" rtlCol="0">
            <a:spAutoFit/>
          </a:bodyPr>
          <a:lstStyle/>
          <a:p>
            <a:r>
              <a:rPr lang="en-GB" sz="5400" b="1">
                <a:solidFill>
                  <a:srgbClr val="2E91D6"/>
                </a:solidFill>
                <a:latin typeface="Ubuntu" panose="020B0504030602030204" pitchFamily="34" charset="0"/>
                <a:ea typeface="Ubuntu" panose="020B0504030602030204" pitchFamily="34" charset="0"/>
                <a:cs typeface="Ubuntu" panose="020B0504030602030204" pitchFamily="34" charset="0"/>
              </a:rPr>
              <a:t>Earth Day</a:t>
            </a:r>
            <a:endParaRPr lang="en-US" sz="5400" b="1">
              <a:solidFill>
                <a:srgbClr val="2D91D6"/>
              </a:solidFill>
              <a:latin typeface="Arial" panose="020B0604020202020204" pitchFamily="34" charset="0"/>
              <a:cs typeface="Arial" panose="020B0604020202020204" pitchFamily="34" charset="0"/>
            </a:endParaRPr>
          </a:p>
        </p:txBody>
      </p:sp>
      <p:pic>
        <p:nvPicPr>
          <p:cNvPr id="6" name="Picture 5" descr="A green and black text&#10;&#10;Description automatically generated">
            <a:extLst>
              <a:ext uri="{FF2B5EF4-FFF2-40B4-BE49-F238E27FC236}">
                <a16:creationId xmlns:a16="http://schemas.microsoft.com/office/drawing/2014/main" id="{FFEF86C5-48DE-C621-BDFD-B986A05BF8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pic>
        <p:nvPicPr>
          <p:cNvPr id="8" name="Picture 7" descr="A logo with a person in the middle&#10;&#10;Description automatically generated">
            <a:extLst>
              <a:ext uri="{FF2B5EF4-FFF2-40B4-BE49-F238E27FC236}">
                <a16:creationId xmlns:a16="http://schemas.microsoft.com/office/drawing/2014/main" id="{3CA0E3DB-10DB-6DA6-00F2-8CB24A965A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32783" y="201436"/>
            <a:ext cx="1052384" cy="992248"/>
          </a:xfrm>
          <a:prstGeom prst="rect">
            <a:avLst/>
          </a:prstGeom>
        </p:spPr>
      </p:pic>
      <p:pic>
        <p:nvPicPr>
          <p:cNvPr id="11" name="Picture 10" descr="A green circle with black x and a black square with a black background&#10;&#10;Description automatically generated">
            <a:extLst>
              <a:ext uri="{FF2B5EF4-FFF2-40B4-BE49-F238E27FC236}">
                <a16:creationId xmlns:a16="http://schemas.microsoft.com/office/drawing/2014/main" id="{628924D9-1613-3168-64CA-67B454E18CE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8104" y="3735128"/>
            <a:ext cx="1348346" cy="363525"/>
          </a:xfrm>
          <a:prstGeom prst="rect">
            <a:avLst/>
          </a:prstGeom>
        </p:spPr>
      </p:pic>
      <p:pic>
        <p:nvPicPr>
          <p:cNvPr id="12" name="Picture 11">
            <a:extLst>
              <a:ext uri="{FF2B5EF4-FFF2-40B4-BE49-F238E27FC236}">
                <a16:creationId xmlns:a16="http://schemas.microsoft.com/office/drawing/2014/main" id="{ED64F934-4AC2-791B-E7DC-ACA948B2475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7508" y="4098653"/>
            <a:ext cx="2199046" cy="685554"/>
          </a:xfrm>
          <a:prstGeom prst="rect">
            <a:avLst/>
          </a:prstGeom>
        </p:spPr>
      </p:pic>
      <p:sp>
        <p:nvSpPr>
          <p:cNvPr id="3" name="TextBox 2">
            <a:extLst>
              <a:ext uri="{FF2B5EF4-FFF2-40B4-BE49-F238E27FC236}">
                <a16:creationId xmlns:a16="http://schemas.microsoft.com/office/drawing/2014/main" id="{82BA7F85-B096-E4CE-926B-33C34AA7594B}"/>
              </a:ext>
            </a:extLst>
          </p:cNvPr>
          <p:cNvSpPr txBox="1"/>
          <p:nvPr/>
        </p:nvSpPr>
        <p:spPr>
          <a:xfrm>
            <a:off x="306751" y="4708730"/>
            <a:ext cx="2873771" cy="646331"/>
          </a:xfrm>
          <a:prstGeom prst="rect">
            <a:avLst/>
          </a:prstGeom>
          <a:noFill/>
        </p:spPr>
        <p:txBody>
          <a:bodyPr wrap="square" lIns="91440" tIns="45720" rIns="91440" bIns="45720" rtlCol="0" anchor="t">
            <a:spAutoFit/>
          </a:bodyPr>
          <a:lstStyle/>
          <a:p>
            <a:r>
              <a:rPr lang="en-GB" sz="900">
                <a:effectLst/>
                <a:latin typeface="Ubuntu"/>
              </a:rPr>
              <a:t>Copyright Universe of Engineering Ltd under license to Primary Engineer Ltd </a:t>
            </a:r>
            <a:r>
              <a:rPr lang="en-GB" sz="900" b="1">
                <a:latin typeface="Ubuntu"/>
              </a:rPr>
              <a:t>2021-2026</a:t>
            </a:r>
            <a:endParaRPr lang="en-GB" sz="900">
              <a:effectLst/>
              <a:latin typeface="Ubuntu" panose="020B0504030602030204" pitchFamily="34" charset="0"/>
            </a:endParaRPr>
          </a:p>
          <a:p>
            <a:endParaRPr lang="en-US"/>
          </a:p>
        </p:txBody>
      </p:sp>
      <p:pic>
        <p:nvPicPr>
          <p:cNvPr id="9" name="Picture 8">
            <a:extLst>
              <a:ext uri="{FF2B5EF4-FFF2-40B4-BE49-F238E27FC236}">
                <a16:creationId xmlns:a16="http://schemas.microsoft.com/office/drawing/2014/main" id="{07E5D042-3E57-16F1-8704-F50B5F1496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27031" y="2251403"/>
            <a:ext cx="1305532" cy="1229360"/>
          </a:xfrm>
          <a:prstGeom prst="rect">
            <a:avLst/>
          </a:prstGeom>
        </p:spPr>
      </p:pic>
      <p:pic>
        <p:nvPicPr>
          <p:cNvPr id="14" name="Picture 2">
            <a:extLst>
              <a:ext uri="{FF2B5EF4-FFF2-40B4-BE49-F238E27FC236}">
                <a16:creationId xmlns:a16="http://schemas.microsoft.com/office/drawing/2014/main" id="{69420262-E4BF-6437-C244-25591A546F8E}"/>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a:fillRect/>
          </a:stretch>
        </p:blipFill>
        <p:spPr bwMode="auto">
          <a:xfrm>
            <a:off x="1259327" y="3704533"/>
            <a:ext cx="2854558" cy="424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44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descr="30 minutes Vectors - Download Free High-Quality Vectors from Freepik |  Freepik">
            <a:extLst>
              <a:ext uri="{FF2B5EF4-FFF2-40B4-BE49-F238E27FC236}">
                <a16:creationId xmlns:a16="http://schemas.microsoft.com/office/drawing/2014/main" id="{D798F1C9-F2D7-7B57-CCC6-E4B069B667F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667862" y="1736831"/>
            <a:ext cx="903863" cy="1026878"/>
          </a:xfrm>
          <a:prstGeom prst="rect">
            <a:avLst/>
          </a:prstGeom>
        </p:spPr>
      </p:pic>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793917" y="1068892"/>
            <a:ext cx="8643380" cy="677108"/>
            <a:chOff x="774280" y="1102346"/>
            <a:chExt cx="7928294"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774280"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2:</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557000" y="1261855"/>
              <a:ext cx="6145574"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Calculate your Carbon Footprint.</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9" name="Picture 28" descr="A yellow and blue calculator&#10;&#10;Description automatically generated">
            <a:extLst>
              <a:ext uri="{FF2B5EF4-FFF2-40B4-BE49-F238E27FC236}">
                <a16:creationId xmlns:a16="http://schemas.microsoft.com/office/drawing/2014/main" id="{3B4E113E-2648-B1C3-682C-C377DC431A1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7247378">
            <a:off x="147089" y="1085558"/>
            <a:ext cx="716096" cy="769802"/>
          </a:xfrm>
          <a:prstGeom prst="rect">
            <a:avLst/>
          </a:prstGeom>
        </p:spPr>
      </p:pic>
      <p:pic>
        <p:nvPicPr>
          <p:cNvPr id="34" name="Picture 33">
            <a:extLst>
              <a:ext uri="{FF2B5EF4-FFF2-40B4-BE49-F238E27FC236}">
                <a16:creationId xmlns:a16="http://schemas.microsoft.com/office/drawing/2014/main" id="{8D6CA254-A3EB-1162-177C-E3B78FB870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AF4226D8-F15D-F721-6B8F-F668BFD3B5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B2BDEBF-5C22-9660-018E-0C2BDD29F338}"/>
              </a:ext>
            </a:extLst>
          </p:cNvPr>
          <p:cNvSpPr txBox="1"/>
          <p:nvPr/>
        </p:nvSpPr>
        <p:spPr>
          <a:xfrm>
            <a:off x="221686" y="1994833"/>
            <a:ext cx="3815443" cy="2154436"/>
          </a:xfrm>
          <a:prstGeom prst="rect">
            <a:avLst/>
          </a:prstGeom>
          <a:noFill/>
        </p:spPr>
        <p:txBody>
          <a:bodyPr wrap="square" lIns="91440" tIns="45720" rIns="91440" bIns="45720" rtlCol="0" anchor="t">
            <a:spAutoFit/>
          </a:bodyPr>
          <a:lstStyle/>
          <a:p>
            <a:pPr>
              <a:spcBef>
                <a:spcPct val="0"/>
              </a:spcBef>
            </a:pPr>
            <a:r>
              <a:rPr lang="en-GB" sz="1600" kern="100">
                <a:solidFill>
                  <a:srgbClr val="181717"/>
                </a:solidFill>
                <a:latin typeface="Ubuntu"/>
                <a:ea typeface="Ubuntu" panose="020B0504030602030204" pitchFamily="34" charset="0"/>
                <a:cs typeface="Arial"/>
              </a:rPr>
              <a:t>You will need approximately 60 minutes to u</a:t>
            </a:r>
            <a:r>
              <a:rPr lang="en-US" altLang="en-US" sz="1600" dirty="0">
                <a:latin typeface="Ubuntu"/>
              </a:rPr>
              <a:t>se the Carbon Footprint </a:t>
            </a:r>
            <a:r>
              <a:rPr lang="en-US" altLang="en-US" sz="1600">
                <a:latin typeface="Ubuntu"/>
              </a:rPr>
              <a:t>Calculator to:</a:t>
            </a:r>
            <a:endParaRPr lang="en-US" altLang="en-US" sz="1600">
              <a:latin typeface="Ubuntu" panose="020B0504030602030204" pitchFamily="34" charset="0"/>
            </a:endParaRPr>
          </a:p>
          <a:p>
            <a:pPr>
              <a:spcBef>
                <a:spcPct val="0"/>
              </a:spcBef>
            </a:pPr>
            <a:endParaRPr lang="en-US" altLang="en-US" sz="1600">
              <a:latin typeface="Ubuntu" panose="020B0504030602030204" pitchFamily="34" charset="0"/>
            </a:endParaRPr>
          </a:p>
          <a:p>
            <a:pPr marL="285750" indent="-285750">
              <a:spcBef>
                <a:spcPct val="0"/>
              </a:spcBef>
              <a:buFont typeface="Arial" panose="020B0604020202020204" pitchFamily="34" charset="0"/>
              <a:buChar char="•"/>
            </a:pPr>
            <a:r>
              <a:rPr lang="en-US" altLang="en-US" sz="1400" b="1" dirty="0">
                <a:latin typeface="Ubuntu"/>
              </a:rPr>
              <a:t>Identify</a:t>
            </a:r>
            <a:r>
              <a:rPr lang="en-US" altLang="en-US" sz="1400" dirty="0">
                <a:latin typeface="Ubuntu"/>
              </a:rPr>
              <a:t> patterns of high CO₂ production.</a:t>
            </a:r>
          </a:p>
          <a:p>
            <a:pPr marL="285750" indent="-285750">
              <a:spcBef>
                <a:spcPct val="0"/>
              </a:spcBef>
              <a:buFont typeface="Arial" panose="020B0604020202020204" pitchFamily="34" charset="0"/>
              <a:buChar char="•"/>
            </a:pPr>
            <a:r>
              <a:rPr lang="en-US" altLang="en-US" sz="1400" b="1">
                <a:latin typeface="Ubuntu" panose="020B0504030602030204" pitchFamily="34" charset="0"/>
              </a:rPr>
              <a:t>Pledge</a:t>
            </a:r>
            <a:r>
              <a:rPr lang="en-US" altLang="en-US" sz="1400">
                <a:latin typeface="Ubuntu" panose="020B0504030602030204" pitchFamily="34" charset="0"/>
              </a:rPr>
              <a:t> 3 changes that you can make to reduce your carbon footprint.</a:t>
            </a:r>
          </a:p>
          <a:p>
            <a:pPr marL="285750" indent="-285750">
              <a:spcBef>
                <a:spcPct val="0"/>
              </a:spcBef>
              <a:buFont typeface="Arial" panose="020B0604020202020204" pitchFamily="34" charset="0"/>
              <a:buChar char="•"/>
            </a:pPr>
            <a:r>
              <a:rPr lang="en-US" altLang="en-US" sz="1400" b="1">
                <a:latin typeface="Ubuntu" panose="020B0504030602030204" pitchFamily="34" charset="0"/>
              </a:rPr>
              <a:t>Model</a:t>
            </a:r>
            <a:r>
              <a:rPr lang="en-US" altLang="en-US" sz="1400">
                <a:latin typeface="Ubuntu" panose="020B0504030602030204" pitchFamily="34" charset="0"/>
              </a:rPr>
              <a:t> your 3 changes and calculate the potential reduction in CO₂.</a:t>
            </a:r>
          </a:p>
        </p:txBody>
      </p:sp>
      <p:pic>
        <p:nvPicPr>
          <p:cNvPr id="5" name="Picture 4">
            <a:extLst>
              <a:ext uri="{FF2B5EF4-FFF2-40B4-BE49-F238E27FC236}">
                <a16:creationId xmlns:a16="http://schemas.microsoft.com/office/drawing/2014/main" id="{AF3CE22B-E135-E7FB-DFC3-54802EE8263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746859" y="1738286"/>
            <a:ext cx="3811868" cy="2666320"/>
          </a:xfrm>
          <a:prstGeom prst="rect">
            <a:avLst/>
          </a:prstGeom>
          <a:ln>
            <a:solidFill>
              <a:schemeClr val="tx1"/>
            </a:solidFill>
          </a:ln>
        </p:spPr>
      </p:pic>
      <p:pic>
        <p:nvPicPr>
          <p:cNvPr id="3" name="Picture 2">
            <a:extLst>
              <a:ext uri="{FF2B5EF4-FFF2-40B4-BE49-F238E27FC236}">
                <a16:creationId xmlns:a16="http://schemas.microsoft.com/office/drawing/2014/main" id="{FC239B9F-F857-83A6-B4E0-8104DC61F654}"/>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6079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BDF2D59-0342-0BAC-1E57-B4DAB8B6EE2B}"/>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543F9A31-2693-3F82-97DF-00D829115A6B}"/>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BCB3211C-E511-A0B7-EDF1-D9B7F92A3390}"/>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5160253F-12FF-0485-3118-1890D77131B0}"/>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95649CE6-EFFC-BDC1-8C1B-3A90BD8F3F10}"/>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E4610421-9780-B6E5-73CC-9D2AFFBD6A0F}"/>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3E654568-71CC-07DF-D6BD-F299DFA962D0}"/>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487EA6F4-A006-59D0-98AD-77C98F3067A8}"/>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181EA238-FEDB-8FB0-4F0B-316663B91984}"/>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1C626C57-28DF-F52A-119F-3C82B057A7CB}"/>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0AC1BF80-DCA1-9E07-2B8C-ACDBD1170B6C}"/>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6EB67FF-0FD7-8A6B-ED89-F107617E8C55}"/>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2A70A2A9-794B-480A-62AD-316AB8EAA31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5AA9032D-21C0-272D-3857-A2FA0F542A8C}"/>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469C52B1-3519-2B2F-AB5D-E8A10916421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23E8D526-E2F6-27E4-9262-0179026BE93E}"/>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993B8D37-48DC-2B86-8728-AEBD433C9F9E}"/>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9DC8ECB0-F21C-D059-DC0A-51E5AA88054C}"/>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B4166E9D-B176-3F32-4FC9-5DBCE9F05DA7}"/>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E92444AC-56A6-ACF7-2A80-FF0E2E836FF4}"/>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08D5BC43-82E4-E39F-2163-2E3DBA4E186A}"/>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2312A6B6-7325-0250-EEFC-0DE4EA45A264}"/>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19187E6F-0F1F-118B-9F43-095B07B9962D}"/>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3AE27B00-CF8C-E0D8-0CA5-D9E90A0411D8}"/>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C207D1F6-BFBC-E207-DE15-7FB44CC98455}"/>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11AB41CA-ED0A-9631-B44B-32B8753E57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7D1A25B2-F7C1-A555-141A-D82CD4B6D5D4}"/>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0BEDF7A-102D-DDB4-FC39-D325CA4B728E}"/>
              </a:ext>
            </a:extLst>
          </p:cNvPr>
          <p:cNvSpPr txBox="1"/>
          <p:nvPr/>
        </p:nvSpPr>
        <p:spPr>
          <a:xfrm>
            <a:off x="151367" y="827259"/>
            <a:ext cx="4892254"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Household Energy Use</a:t>
            </a:r>
            <a:endParaRPr lang="en-US" sz="2400">
              <a:ea typeface="Calibri"/>
              <a:cs typeface="Calibri"/>
            </a:endParaRPr>
          </a:p>
        </p:txBody>
      </p:sp>
      <p:sp>
        <p:nvSpPr>
          <p:cNvPr id="5" name="TextBox 4">
            <a:extLst>
              <a:ext uri="{FF2B5EF4-FFF2-40B4-BE49-F238E27FC236}">
                <a16:creationId xmlns:a16="http://schemas.microsoft.com/office/drawing/2014/main" id="{31A98B4F-E188-C0FD-A55F-59C8176C2734}"/>
              </a:ext>
            </a:extLst>
          </p:cNvPr>
          <p:cNvSpPr txBox="1"/>
          <p:nvPr/>
        </p:nvSpPr>
        <p:spPr>
          <a:xfrm>
            <a:off x="6065446" y="847584"/>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Power and CO2</a:t>
            </a:r>
          </a:p>
        </p:txBody>
      </p:sp>
      <p:pic>
        <p:nvPicPr>
          <p:cNvPr id="29" name="Picture 28" descr="A blue and black sign&#10;&#10;AI-generated content may be incorrect.">
            <a:extLst>
              <a:ext uri="{FF2B5EF4-FFF2-40B4-BE49-F238E27FC236}">
                <a16:creationId xmlns:a16="http://schemas.microsoft.com/office/drawing/2014/main" id="{DED46EF6-206C-EE02-5C0E-53518660B4A7}"/>
              </a:ext>
            </a:extLst>
          </p:cNvPr>
          <p:cNvPicPr>
            <a:picLocks noChangeAspect="1"/>
          </p:cNvPicPr>
          <p:nvPr/>
        </p:nvPicPr>
        <p:blipFill>
          <a:blip r:embed="rId5"/>
          <a:stretch>
            <a:fillRect/>
          </a:stretch>
        </p:blipFill>
        <p:spPr>
          <a:xfrm>
            <a:off x="5216619" y="3769939"/>
            <a:ext cx="3215527" cy="49473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1" name="Picture 30">
            <a:extLst>
              <a:ext uri="{FF2B5EF4-FFF2-40B4-BE49-F238E27FC236}">
                <a16:creationId xmlns:a16="http://schemas.microsoft.com/office/drawing/2014/main" id="{18FED7D1-CDD6-5EE4-A2CC-0BA0B5A2662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688734" y="1569015"/>
            <a:ext cx="2452094" cy="873544"/>
          </a:xfrm>
          <a:prstGeom prst="rect">
            <a:avLst/>
          </a:prstGeom>
        </p:spPr>
      </p:pic>
      <p:pic>
        <p:nvPicPr>
          <p:cNvPr id="33" name="Picture 32" descr="A screenshot of a computer&#10;&#10;AI-generated content may be incorrect.">
            <a:extLst>
              <a:ext uri="{FF2B5EF4-FFF2-40B4-BE49-F238E27FC236}">
                <a16:creationId xmlns:a16="http://schemas.microsoft.com/office/drawing/2014/main" id="{CDF938D6-8582-DEE3-9633-73A12671F0E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208034" y="1279937"/>
            <a:ext cx="1643910" cy="1629590"/>
          </a:xfrm>
          <a:prstGeom prst="rect">
            <a:avLst/>
          </a:prstGeom>
          <a:ln w="19050">
            <a:solidFill>
              <a:schemeClr val="tx1"/>
            </a:solidFill>
          </a:ln>
        </p:spPr>
      </p:pic>
      <p:pic>
        <p:nvPicPr>
          <p:cNvPr id="38" name="Picture 37" descr="A green rectangular object with black lines&#10;&#10;AI-generated content may be incorrect.">
            <a:extLst>
              <a:ext uri="{FF2B5EF4-FFF2-40B4-BE49-F238E27FC236}">
                <a16:creationId xmlns:a16="http://schemas.microsoft.com/office/drawing/2014/main" id="{0F99E291-5C26-D1CC-ADE3-ACD68E58F32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455268" y="3178400"/>
            <a:ext cx="4396977" cy="342444"/>
          </a:xfrm>
          <a:prstGeom prst="rect">
            <a:avLst/>
          </a:prstGeom>
        </p:spPr>
      </p:pic>
      <p:pic>
        <p:nvPicPr>
          <p:cNvPr id="39" name="Picture 38" descr="A screenshot of a chart&#10;&#10;AI-generated content may be incorrect.">
            <a:extLst>
              <a:ext uri="{FF2B5EF4-FFF2-40B4-BE49-F238E27FC236}">
                <a16:creationId xmlns:a16="http://schemas.microsoft.com/office/drawing/2014/main" id="{8B99269A-88FF-ED14-BA83-8FB130C8DBE4}"/>
              </a:ext>
            </a:extLst>
          </p:cNvPr>
          <p:cNvPicPr>
            <a:picLocks noChangeAspect="1"/>
          </p:cNvPicPr>
          <p:nvPr/>
        </p:nvPicPr>
        <p:blipFill>
          <a:blip r:embed="rId9" cstate="screen">
            <a:extLst>
              <a:ext uri="{28A0092B-C50C-407E-A947-70E740481C1C}">
                <a14:useLocalDpi xmlns:a14="http://schemas.microsoft.com/office/drawing/2010/main"/>
              </a:ext>
            </a:extLst>
          </a:blip>
          <a:srcRect t="-103" r="589" b="332"/>
          <a:stretch>
            <a:fillRect/>
          </a:stretch>
        </p:blipFill>
        <p:spPr>
          <a:xfrm>
            <a:off x="289704" y="1291108"/>
            <a:ext cx="3186549" cy="2840042"/>
          </a:xfrm>
          <a:prstGeom prst="rect">
            <a:avLst/>
          </a:prstGeom>
        </p:spPr>
      </p:pic>
      <p:pic>
        <p:nvPicPr>
          <p:cNvPr id="2" name="Picture 2">
            <a:extLst>
              <a:ext uri="{FF2B5EF4-FFF2-40B4-BE49-F238E27FC236}">
                <a16:creationId xmlns:a16="http://schemas.microsoft.com/office/drawing/2014/main" id="{963DB0FF-0DF5-5C42-3418-CE7F923BD0E3}"/>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41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C4E18E6-F160-BEF0-5A60-7212E9E3D6FA}"/>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8C5FFA5D-5211-0DA6-FB6E-611BA78043DB}"/>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632DE872-1647-53C2-01A9-5BBF37EAE1DD}"/>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855D6A40-7100-214F-E866-1594F8A726CF}"/>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15EAA934-038B-CCE7-37B3-2A60955EA091}"/>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5BF35EAD-6B25-111E-2F3D-7DD72CDF29FF}"/>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995C34E4-4AEB-653D-3B10-864B4EEFE3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AFD049FB-3713-B7CD-0708-26488805063C}"/>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67E4E923-F551-94B9-C844-E6D64F205B64}"/>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05E5BCF7-5427-6FA6-3E09-F06E9ABB291F}"/>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C147EE9E-2714-EF4F-1F3D-D013449C4F5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8D7B4984-0DD0-4676-99CA-B8500F787BAF}"/>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C0144F3F-E300-9106-EC0A-598A30F31761}"/>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BC2632C7-4EF8-5C8B-78CF-91F33DAD2253}"/>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76D1E555-DEC0-C377-24E1-C5CC4A2A9E34}"/>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79B49BB6-1FEE-0D44-417E-686B805473FE}"/>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FD6BC247-22B4-8436-E605-10DFFDEA1497}"/>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A2F5EA37-E69C-2ED2-B0CA-2A3C25B1C70B}"/>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C979FE57-D26A-C952-21F2-AA260921FEBB}"/>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A0A73F30-D43E-57CD-78CD-594CE79EE969}"/>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7698F0D8-E8CD-8CE3-B9A6-A2B6FD46F4A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882C6227-C95A-77D8-E080-E95BA9F84210}"/>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7634B123-F757-A40B-EA97-6CDF64DB7D0E}"/>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E6F6744-225A-124B-8C82-EE4AF78DE9CA}"/>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D886E378-AA59-5E1A-B2EA-F725693B3C0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E0B7C5ED-9DA2-6E01-55DF-CC05F60BC5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B4E620C2-9C01-631E-6B50-0342DC9C0CFD}"/>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EA7EF5F-0250-8450-6386-485FF2600C42}"/>
              </a:ext>
            </a:extLst>
          </p:cNvPr>
          <p:cNvSpPr txBox="1"/>
          <p:nvPr/>
        </p:nvSpPr>
        <p:spPr>
          <a:xfrm>
            <a:off x="6299591" y="860877"/>
            <a:ext cx="2169226" cy="461665"/>
          </a:xfrm>
          <a:prstGeom prst="rect">
            <a:avLst/>
          </a:prstGeom>
          <a:noFill/>
        </p:spPr>
        <p:txBody>
          <a:bodyPr wrap="square" lIns="91440" tIns="45720" rIns="91440" bIns="45720" rtlCol="0" anchor="t">
            <a:spAutoFit/>
          </a:bodyPr>
          <a:lstStyle/>
          <a:p>
            <a:pPr marL="8255" marR="125730" lvl="0" indent="-6350" algn="l" defTabSz="457200">
              <a:lnSpc>
                <a:spcPct val="100000"/>
              </a:lnSpc>
              <a:spcBef>
                <a:spcPts val="0"/>
              </a:spcBef>
              <a:spcAft>
                <a:spcPts val="245"/>
              </a:spcAft>
              <a:buNone/>
              <a:tabLst/>
              <a:defRPr/>
            </a:pPr>
            <a:r>
              <a:rPr lang="en-GB" sz="2400" b="1" kern="100">
                <a:latin typeface="Ubuntu"/>
              </a:rPr>
              <a:t>Transport</a:t>
            </a:r>
            <a:endParaRPr lang="en-US" sz="2400">
              <a:ea typeface="Calibri"/>
              <a:cs typeface="Calibri"/>
            </a:endParaRPr>
          </a:p>
        </p:txBody>
      </p:sp>
      <p:pic>
        <p:nvPicPr>
          <p:cNvPr id="28" name="Picture 27" descr="A screenshot of a vehicle registration form&#10;&#10;AI-generated content may be incorrect.">
            <a:extLst>
              <a:ext uri="{FF2B5EF4-FFF2-40B4-BE49-F238E27FC236}">
                <a16:creationId xmlns:a16="http://schemas.microsoft.com/office/drawing/2014/main" id="{B5491E0D-7FFF-1E54-8296-F33E11E9C82C}"/>
              </a:ext>
            </a:extLst>
          </p:cNvPr>
          <p:cNvPicPr>
            <a:picLocks noChangeAspect="1"/>
          </p:cNvPicPr>
          <p:nvPr/>
        </p:nvPicPr>
        <p:blipFill>
          <a:blip r:embed="rId5" cstate="screen">
            <a:extLst>
              <a:ext uri="{28A0092B-C50C-407E-A947-70E740481C1C}">
                <a14:useLocalDpi xmlns:a14="http://schemas.microsoft.com/office/drawing/2010/main"/>
              </a:ext>
            </a:extLst>
          </a:blip>
          <a:srcRect l="-981"/>
          <a:stretch>
            <a:fillRect/>
          </a:stretch>
        </p:blipFill>
        <p:spPr>
          <a:xfrm>
            <a:off x="5396551" y="1323453"/>
            <a:ext cx="3065710" cy="3132244"/>
          </a:xfrm>
          <a:prstGeom prst="rect">
            <a:avLst/>
          </a:prstGeom>
        </p:spPr>
      </p:pic>
      <p:sp>
        <p:nvSpPr>
          <p:cNvPr id="31" name="TextBox 30">
            <a:extLst>
              <a:ext uri="{FF2B5EF4-FFF2-40B4-BE49-F238E27FC236}">
                <a16:creationId xmlns:a16="http://schemas.microsoft.com/office/drawing/2014/main" id="{563330C8-C2EF-FD64-6835-14ED0322954E}"/>
              </a:ext>
            </a:extLst>
          </p:cNvPr>
          <p:cNvSpPr txBox="1"/>
          <p:nvPr/>
        </p:nvSpPr>
        <p:spPr>
          <a:xfrm>
            <a:off x="770984" y="856940"/>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Food and Drink</a:t>
            </a:r>
            <a:endParaRPr lang="en-US"/>
          </a:p>
        </p:txBody>
      </p:sp>
      <p:pic>
        <p:nvPicPr>
          <p:cNvPr id="38" name="Picture 37" descr="A screenshot of a menu&#10;&#10;AI-generated content may be incorrect.">
            <a:extLst>
              <a:ext uri="{FF2B5EF4-FFF2-40B4-BE49-F238E27FC236}">
                <a16:creationId xmlns:a16="http://schemas.microsoft.com/office/drawing/2014/main" id="{990196F3-6DB7-D070-3930-6E20AB32D2B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7047" y="1532401"/>
            <a:ext cx="4458980" cy="2590272"/>
          </a:xfrm>
          <a:prstGeom prst="rect">
            <a:avLst/>
          </a:prstGeom>
        </p:spPr>
      </p:pic>
      <p:pic>
        <p:nvPicPr>
          <p:cNvPr id="2" name="Picture 2">
            <a:extLst>
              <a:ext uri="{FF2B5EF4-FFF2-40B4-BE49-F238E27FC236}">
                <a16:creationId xmlns:a16="http://schemas.microsoft.com/office/drawing/2014/main" id="{38F90A28-B796-BC68-BAF8-52FB22144DE2}"/>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617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0A8879D-7CF7-1E8D-BFC1-86FF3EA2B22F}"/>
            </a:ext>
          </a:extLst>
        </p:cNvPr>
        <p:cNvGrpSpPr/>
        <p:nvPr/>
      </p:nvGrpSpPr>
      <p:grpSpPr>
        <a:xfrm>
          <a:off x="0" y="0"/>
          <a:ext cx="0" cy="0"/>
          <a:chOff x="0" y="0"/>
          <a:chExt cx="0" cy="0"/>
        </a:xfrm>
      </p:grpSpPr>
      <p:pic>
        <p:nvPicPr>
          <p:cNvPr id="41" name="Picture 40" descr="A screenshot of a calculator&#10;&#10;AI-generated content may be incorrect.">
            <a:extLst>
              <a:ext uri="{FF2B5EF4-FFF2-40B4-BE49-F238E27FC236}">
                <a16:creationId xmlns:a16="http://schemas.microsoft.com/office/drawing/2014/main" id="{CFFF0C42-7879-43EA-FBFE-46C63082275E}"/>
              </a:ext>
            </a:extLst>
          </p:cNvPr>
          <p:cNvPicPr>
            <a:picLocks noChangeAspect="1"/>
          </p:cNvPicPr>
          <p:nvPr/>
        </p:nvPicPr>
        <p:blipFill>
          <a:blip r:embed="rId4"/>
          <a:stretch>
            <a:fillRect/>
          </a:stretch>
        </p:blipFill>
        <p:spPr>
          <a:xfrm>
            <a:off x="5106801" y="1806949"/>
            <a:ext cx="1703855" cy="2042273"/>
          </a:xfrm>
          <a:prstGeom prst="rect">
            <a:avLst/>
          </a:prstGeom>
        </p:spPr>
      </p:pic>
      <p:pic>
        <p:nvPicPr>
          <p:cNvPr id="40" name="Picture 39" descr="A screenshot of a calculator&#10;&#10;AI-generated content may be incorrect.">
            <a:extLst>
              <a:ext uri="{FF2B5EF4-FFF2-40B4-BE49-F238E27FC236}">
                <a16:creationId xmlns:a16="http://schemas.microsoft.com/office/drawing/2014/main" id="{38F7EB87-48DB-AD79-A688-188271BB01AE}"/>
              </a:ext>
            </a:extLst>
          </p:cNvPr>
          <p:cNvPicPr>
            <a:picLocks noChangeAspect="1"/>
          </p:cNvPicPr>
          <p:nvPr/>
        </p:nvPicPr>
        <p:blipFill>
          <a:blip r:embed="rId5"/>
          <a:stretch>
            <a:fillRect/>
          </a:stretch>
        </p:blipFill>
        <p:spPr>
          <a:xfrm>
            <a:off x="7029025" y="1806948"/>
            <a:ext cx="1703856" cy="2042273"/>
          </a:xfrm>
          <a:prstGeom prst="rect">
            <a:avLst/>
          </a:prstGeom>
        </p:spPr>
      </p:pic>
      <p:sp>
        <p:nvSpPr>
          <p:cNvPr id="7" name="Shape 7108">
            <a:extLst>
              <a:ext uri="{FF2B5EF4-FFF2-40B4-BE49-F238E27FC236}">
                <a16:creationId xmlns:a16="http://schemas.microsoft.com/office/drawing/2014/main" id="{28E03995-BC28-6968-C793-FB44C2D39F5E}"/>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E7D474C2-66D1-D5DB-606D-0F697F928D0F}"/>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1ADFBA91-8A10-F2F4-0372-C7BD6E5DF49B}"/>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D13B21B4-9440-76A1-5AEE-44445CCAFA67}"/>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679CCDED-6BB4-8F82-1781-7DB10F72B423}"/>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AADB88E3-C308-1E07-0CB7-7CF4B809DBFC}"/>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75F11EB1-F01A-F9EB-BEDA-D5EFFDB86BAA}"/>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7773AD43-CD59-0FE9-7417-E7210804611D}"/>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E88B31CA-1DA5-3DAF-050B-F27FCCBE0CE3}"/>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662F6E0F-5976-7E13-60D4-41241E28B4CC}"/>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99226449-7C3E-8F7C-0AE9-BD9F0A2BA6D3}"/>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75709FD0-56F1-DBC0-9808-075CFEA76CE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5F78947-ED84-B839-90B4-A3057F4EEAE7}"/>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4A78C82C-2151-D292-C78F-471011A5AD9C}"/>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42387C15-B9C7-87F0-B2B8-55185589D0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8F1AEA9-7638-0EC2-93D6-BE5102528D5B}"/>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56EA327E-5781-0104-E314-3F33C437C9FD}"/>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F7D328F1-EC26-FF00-2D8E-43431EE06A70}"/>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E1A29AD-22B1-B57A-C7E9-4A9CA72EEF49}"/>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64CF2E35-FA8A-E3F6-8170-CB906FB0B6F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F6EB67F-95AF-F427-4E25-DC1B0E0EC14B}"/>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48B99B75-C9C3-5645-A9BB-9ECB9A5D153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528FD7B1-971C-27E5-FA20-4D6A3EC75A03}"/>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4AE2CDCF-A416-8A05-64FC-6085050166A6}"/>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AC5C6561-A645-348B-8EE4-1BC21AD8462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A9B53B55-DE63-6E77-3E93-FD015E550D18}"/>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74AF4EB9-66C5-D8E2-54DE-3BBA59EBE107}"/>
              </a:ext>
            </a:extLst>
          </p:cNvPr>
          <p:cNvSpPr txBox="1"/>
          <p:nvPr/>
        </p:nvSpPr>
        <p:spPr>
          <a:xfrm>
            <a:off x="3354205" y="918340"/>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Data Modelling</a:t>
            </a:r>
          </a:p>
        </p:txBody>
      </p:sp>
      <p:pic>
        <p:nvPicPr>
          <p:cNvPr id="3" name="Picture 2" descr="A screenshot of a chart&#10;&#10;AI-generated content may be incorrect.">
            <a:extLst>
              <a:ext uri="{FF2B5EF4-FFF2-40B4-BE49-F238E27FC236}">
                <a16:creationId xmlns:a16="http://schemas.microsoft.com/office/drawing/2014/main" id="{30A46107-3C13-D73B-BBE9-F7DC06501304}"/>
              </a:ext>
            </a:extLst>
          </p:cNvPr>
          <p:cNvPicPr>
            <a:picLocks noChangeAspect="1"/>
          </p:cNvPicPr>
          <p:nvPr/>
        </p:nvPicPr>
        <p:blipFill>
          <a:blip r:embed="rId7"/>
          <a:stretch>
            <a:fillRect/>
          </a:stretch>
        </p:blipFill>
        <p:spPr>
          <a:xfrm>
            <a:off x="-3641" y="1380005"/>
            <a:ext cx="4907056" cy="2467535"/>
          </a:xfrm>
          <a:prstGeom prst="rect">
            <a:avLst/>
          </a:prstGeom>
        </p:spPr>
      </p:pic>
      <p:sp>
        <p:nvSpPr>
          <p:cNvPr id="29" name="TextBox 28">
            <a:extLst>
              <a:ext uri="{FF2B5EF4-FFF2-40B4-BE49-F238E27FC236}">
                <a16:creationId xmlns:a16="http://schemas.microsoft.com/office/drawing/2014/main" id="{82C0F201-1F49-1FBA-72CC-28476F44A3A1}"/>
              </a:ext>
            </a:extLst>
          </p:cNvPr>
          <p:cNvSpPr txBox="1"/>
          <p:nvPr/>
        </p:nvSpPr>
        <p:spPr>
          <a:xfrm>
            <a:off x="5284154" y="1355178"/>
            <a:ext cx="1348929"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solidFill>
                  <a:srgbClr val="2D91D6"/>
                </a:solidFill>
                <a:effectLst>
                  <a:outerShdw blurRad="38100" dist="38100" dir="2700000" algn="tl">
                    <a:srgbClr val="000000">
                      <a:alpha val="43137"/>
                    </a:srgbClr>
                  </a:outerShdw>
                </a:effectLst>
                <a:latin typeface="Ubuntu"/>
              </a:rPr>
              <a:t>1 week</a:t>
            </a:r>
            <a:endParaRPr lang="en-US" b="1">
              <a:solidFill>
                <a:srgbClr val="2D91D6"/>
              </a:solidFill>
              <a:effectLst>
                <a:outerShdw blurRad="38100" dist="38100" dir="2700000" algn="tl">
                  <a:srgbClr val="000000">
                    <a:alpha val="43137"/>
                  </a:srgbClr>
                </a:outerShdw>
              </a:effectLst>
              <a:ea typeface="Calibri"/>
              <a:cs typeface="Calibri"/>
            </a:endParaRPr>
          </a:p>
        </p:txBody>
      </p:sp>
      <p:sp>
        <p:nvSpPr>
          <p:cNvPr id="30" name="TextBox 29">
            <a:extLst>
              <a:ext uri="{FF2B5EF4-FFF2-40B4-BE49-F238E27FC236}">
                <a16:creationId xmlns:a16="http://schemas.microsoft.com/office/drawing/2014/main" id="{175E98D5-1C03-B019-B61B-224F26452EC3}"/>
              </a:ext>
            </a:extLst>
          </p:cNvPr>
          <p:cNvSpPr txBox="1"/>
          <p:nvPr/>
        </p:nvSpPr>
        <p:spPr>
          <a:xfrm>
            <a:off x="7369302" y="1355178"/>
            <a:ext cx="1348929"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solidFill>
                  <a:srgbClr val="D53B82"/>
                </a:solidFill>
                <a:effectLst>
                  <a:outerShdw blurRad="38100" dist="38100" dir="2700000" algn="tl">
                    <a:srgbClr val="000000">
                      <a:alpha val="43137"/>
                    </a:srgbClr>
                  </a:outerShdw>
                </a:effectLst>
                <a:latin typeface="Ubuntu"/>
              </a:rPr>
              <a:t>1 year</a:t>
            </a:r>
            <a:endParaRPr lang="en-US">
              <a:solidFill>
                <a:srgbClr val="D53B82"/>
              </a:solidFill>
              <a:effectLst>
                <a:outerShdw blurRad="38100" dist="38100" dir="2700000" algn="tl">
                  <a:srgbClr val="000000">
                    <a:alpha val="43137"/>
                  </a:srgbClr>
                </a:outerShdw>
              </a:effectLst>
            </a:endParaRPr>
          </a:p>
        </p:txBody>
      </p:sp>
      <p:pic>
        <p:nvPicPr>
          <p:cNvPr id="2" name="Picture 2">
            <a:extLst>
              <a:ext uri="{FF2B5EF4-FFF2-40B4-BE49-F238E27FC236}">
                <a16:creationId xmlns:a16="http://schemas.microsoft.com/office/drawing/2014/main" id="{CC387744-79C1-4348-10B1-113B65B2767B}"/>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
        <p:nvSpPr>
          <p:cNvPr id="4" name="Arrow: Curved Down 3">
            <a:extLst>
              <a:ext uri="{FF2B5EF4-FFF2-40B4-BE49-F238E27FC236}">
                <a16:creationId xmlns:a16="http://schemas.microsoft.com/office/drawing/2014/main" id="{D72DA603-F653-C7B4-8C02-46232759479A}"/>
              </a:ext>
            </a:extLst>
          </p:cNvPr>
          <p:cNvSpPr/>
          <p:nvPr/>
        </p:nvSpPr>
        <p:spPr>
          <a:xfrm>
            <a:off x="3871912" y="2085975"/>
            <a:ext cx="1828800" cy="514350"/>
          </a:xfrm>
          <a:prstGeom prst="curvedDownArrow">
            <a:avLst/>
          </a:prstGeom>
          <a:solidFill>
            <a:srgbClr val="0078B8"/>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5" name="Arrow: Curved Down 4">
            <a:extLst>
              <a:ext uri="{FF2B5EF4-FFF2-40B4-BE49-F238E27FC236}">
                <a16:creationId xmlns:a16="http://schemas.microsoft.com/office/drawing/2014/main" id="{D4EB2E78-0E1E-BD30-9CEB-9007DA4B6E7C}"/>
              </a:ext>
            </a:extLst>
          </p:cNvPr>
          <p:cNvSpPr/>
          <p:nvPr/>
        </p:nvSpPr>
        <p:spPr>
          <a:xfrm>
            <a:off x="3882695" y="2085975"/>
            <a:ext cx="3661913" cy="514350"/>
          </a:xfrm>
          <a:prstGeom prst="curvedDownArrow">
            <a:avLst/>
          </a:prstGeom>
          <a:solidFill>
            <a:srgbClr val="D53B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6" name="TextBox 5">
            <a:extLst>
              <a:ext uri="{FF2B5EF4-FFF2-40B4-BE49-F238E27FC236}">
                <a16:creationId xmlns:a16="http://schemas.microsoft.com/office/drawing/2014/main" id="{A9580BC6-A158-5EE5-BC95-A72F68414EF3}"/>
              </a:ext>
            </a:extLst>
          </p:cNvPr>
          <p:cNvSpPr txBox="1"/>
          <p:nvPr/>
        </p:nvSpPr>
        <p:spPr>
          <a:xfrm>
            <a:off x="6200711" y="3910753"/>
            <a:ext cx="1348929"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solidFill>
                  <a:srgbClr val="2D91D6"/>
                </a:solidFill>
                <a:effectLst>
                  <a:outerShdw blurRad="38100" dist="38100" dir="2700000" algn="tl">
                    <a:srgbClr val="000000">
                      <a:alpha val="43137"/>
                    </a:srgbClr>
                  </a:outerShdw>
                </a:effectLst>
                <a:latin typeface="Ubuntu"/>
              </a:rPr>
              <a:t>x7</a:t>
            </a:r>
            <a:endParaRPr lang="en-US"/>
          </a:p>
        </p:txBody>
      </p:sp>
      <p:sp>
        <p:nvSpPr>
          <p:cNvPr id="28" name="TextBox 27">
            <a:extLst>
              <a:ext uri="{FF2B5EF4-FFF2-40B4-BE49-F238E27FC236}">
                <a16:creationId xmlns:a16="http://schemas.microsoft.com/office/drawing/2014/main" id="{D9C56F20-CD71-3709-D2C3-F6A73DE737CD}"/>
              </a:ext>
            </a:extLst>
          </p:cNvPr>
          <p:cNvSpPr txBox="1"/>
          <p:nvPr/>
        </p:nvSpPr>
        <p:spPr>
          <a:xfrm>
            <a:off x="7882861" y="3910753"/>
            <a:ext cx="1348929"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solidFill>
                  <a:srgbClr val="D53B82"/>
                </a:solidFill>
                <a:effectLst>
                  <a:outerShdw blurRad="38100" dist="38100" dir="2700000" algn="tl">
                    <a:srgbClr val="000000">
                      <a:alpha val="43137"/>
                    </a:srgbClr>
                  </a:outerShdw>
                </a:effectLst>
                <a:latin typeface="Ubuntu"/>
              </a:rPr>
              <a:t>x365</a:t>
            </a:r>
            <a:endParaRPr lang="en-US">
              <a:solidFill>
                <a:srgbClr val="D53B82"/>
              </a:solidFill>
              <a:ea typeface="Calibri"/>
              <a:cs typeface="Calibri"/>
            </a:endParaRPr>
          </a:p>
        </p:txBody>
      </p:sp>
    </p:spTree>
    <p:extLst>
      <p:ext uri="{BB962C8B-B14F-4D97-AF65-F5344CB8AC3E}">
        <p14:creationId xmlns:p14="http://schemas.microsoft.com/office/powerpoint/2010/main" val="418445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531433C-6A85-3B4E-A455-7E42770958FA}"/>
            </a:ext>
          </a:extLst>
        </p:cNvPr>
        <p:cNvGrpSpPr/>
        <p:nvPr/>
      </p:nvGrpSpPr>
      <p:grpSpPr>
        <a:xfrm>
          <a:off x="0" y="0"/>
          <a:ext cx="0" cy="0"/>
          <a:chOff x="0" y="0"/>
          <a:chExt cx="0" cy="0"/>
        </a:xfrm>
      </p:grpSpPr>
      <p:pic>
        <p:nvPicPr>
          <p:cNvPr id="50" name="Picture 49">
            <a:extLst>
              <a:ext uri="{FF2B5EF4-FFF2-40B4-BE49-F238E27FC236}">
                <a16:creationId xmlns:a16="http://schemas.microsoft.com/office/drawing/2014/main" id="{F6BA2023-516B-9C3D-A400-8315D27EC3B3}"/>
              </a:ext>
            </a:extLst>
          </p:cNvPr>
          <p:cNvPicPr>
            <a:picLocks noChangeAspect="1"/>
          </p:cNvPicPr>
          <p:nvPr/>
        </p:nvPicPr>
        <p:blipFill>
          <a:blip r:embed="rId4"/>
          <a:stretch>
            <a:fillRect/>
          </a:stretch>
        </p:blipFill>
        <p:spPr>
          <a:xfrm>
            <a:off x="1800614" y="2667386"/>
            <a:ext cx="4820323" cy="724001"/>
          </a:xfrm>
          <a:prstGeom prst="rect">
            <a:avLst/>
          </a:prstGeom>
        </p:spPr>
      </p:pic>
      <p:pic>
        <p:nvPicPr>
          <p:cNvPr id="47" name="Picture 46">
            <a:extLst>
              <a:ext uri="{FF2B5EF4-FFF2-40B4-BE49-F238E27FC236}">
                <a16:creationId xmlns:a16="http://schemas.microsoft.com/office/drawing/2014/main" id="{A37A4F2F-7223-B525-6962-C287A5DF29A9}"/>
              </a:ext>
            </a:extLst>
          </p:cNvPr>
          <p:cNvPicPr>
            <a:picLocks noChangeAspect="1"/>
          </p:cNvPicPr>
          <p:nvPr/>
        </p:nvPicPr>
        <p:blipFill>
          <a:blip r:embed="rId5"/>
          <a:stretch>
            <a:fillRect/>
          </a:stretch>
        </p:blipFill>
        <p:spPr>
          <a:xfrm>
            <a:off x="1810141" y="1780559"/>
            <a:ext cx="4810796" cy="714475"/>
          </a:xfrm>
          <a:prstGeom prst="rect">
            <a:avLst/>
          </a:prstGeom>
        </p:spPr>
      </p:pic>
      <p:sp>
        <p:nvSpPr>
          <p:cNvPr id="7" name="Shape 7108">
            <a:extLst>
              <a:ext uri="{FF2B5EF4-FFF2-40B4-BE49-F238E27FC236}">
                <a16:creationId xmlns:a16="http://schemas.microsoft.com/office/drawing/2014/main" id="{548D6D89-4E76-B3D8-EE05-EABA26E4991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54F9CB2D-ABF0-B3FC-0220-1CE1A883DC51}"/>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55AD5569-AD2A-7EEF-2D2E-7045A891FFA4}"/>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39F4A610-3C9C-2DD1-2133-28C9699C96AC}"/>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37656819-D8A7-4A88-2F51-B3A5D8D15C92}"/>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30932225-4C87-1B31-644D-659F78F4FE2B}"/>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2E33FDC0-2D5A-632A-3DB5-D87A1D5AC502}"/>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220BAA0A-6B1F-E1EB-C2AA-C93DFE693566}"/>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51DA7764-584C-2250-557F-553AE8D93B61}"/>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A63C4678-F1FD-4D12-73EF-D4E0F6352789}"/>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6DE6E039-79B5-0BCC-2BE8-D3F5C2819480}"/>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80CF8A3A-AD29-E256-18F5-481A5ABCBF3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17449D5D-6FBD-C3D9-81C2-BCDCE67E639F}"/>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38FD3F42-AC5E-5BEB-050D-1D80BBD9DF07}"/>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663EED41-A23F-5133-85CF-0688CCE53B30}"/>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FD79DAEF-0F11-2764-259C-FC9F96F03A5C}"/>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1F11FA25-37CC-EF04-223C-44D46C1102F9}"/>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E6946237-AB8A-210D-D0AD-2123C65BA1F5}"/>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0635ED12-0233-BE34-F95A-AE3C0AC2C34A}"/>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249A3825-89FC-EE3E-9A42-0586F4506E66}"/>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CF6273C9-D6F8-F599-4C30-B74AE52D4B37}"/>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76F7D8C9-7795-6880-CFDB-0C319E1574AB}"/>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23C9A9A6-070A-918F-A5B5-2519997DC8A2}"/>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30F2ABE0-29DE-2F21-4F91-7C0FF75CA67A}"/>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F25C87DF-C593-DFE3-7FA8-0CA84135E7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2A01B533-88A2-3263-BDF3-F05115343C33}"/>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50F34FD-4A87-B4B0-73FC-6FD8140D3500}"/>
              </a:ext>
            </a:extLst>
          </p:cNvPr>
          <p:cNvSpPr txBox="1"/>
          <p:nvPr/>
        </p:nvSpPr>
        <p:spPr>
          <a:xfrm>
            <a:off x="3354205" y="918340"/>
            <a:ext cx="2786083" cy="461665"/>
          </a:xfrm>
          <a:prstGeom prst="rect">
            <a:avLst/>
          </a:prstGeom>
          <a:noFill/>
        </p:spPr>
        <p:txBody>
          <a:bodyPr wrap="square" lIns="91440" tIns="45720" rIns="91440" bIns="45720" rtlCol="0" anchor="t">
            <a:spAutoFit/>
          </a:bodyPr>
          <a:lstStyle/>
          <a:p>
            <a:pPr marL="8255" marR="125730" indent="-6350">
              <a:spcAft>
                <a:spcPts val="245"/>
              </a:spcAft>
              <a:defRPr/>
            </a:pPr>
            <a:r>
              <a:rPr lang="en-GB" sz="2400" b="1" kern="100">
                <a:latin typeface="Ubuntu"/>
              </a:rPr>
              <a:t>Data Modelling</a:t>
            </a:r>
          </a:p>
        </p:txBody>
      </p:sp>
      <p:sp>
        <p:nvSpPr>
          <p:cNvPr id="5" name="TextBox 4">
            <a:extLst>
              <a:ext uri="{FF2B5EF4-FFF2-40B4-BE49-F238E27FC236}">
                <a16:creationId xmlns:a16="http://schemas.microsoft.com/office/drawing/2014/main" id="{14A92E4B-4D61-57EE-BBFB-5AB376BF9031}"/>
              </a:ext>
            </a:extLst>
          </p:cNvPr>
          <p:cNvSpPr txBox="1"/>
          <p:nvPr/>
        </p:nvSpPr>
        <p:spPr>
          <a:xfrm>
            <a:off x="3937205" y="1529681"/>
            <a:ext cx="952397" cy="307777"/>
          </a:xfrm>
          <a:prstGeom prst="rect">
            <a:avLst/>
          </a:prstGeom>
          <a:noFill/>
        </p:spPr>
        <p:txBody>
          <a:bodyPr wrap="square" lIns="91440" tIns="45720" rIns="91440" bIns="45720" rtlCol="0" anchor="t">
            <a:spAutoFit/>
          </a:bodyPr>
          <a:lstStyle/>
          <a:p>
            <a:pPr marL="8255" marR="125730" indent="-6350">
              <a:spcAft>
                <a:spcPts val="245"/>
              </a:spcAft>
              <a:defRPr/>
            </a:pPr>
            <a:r>
              <a:rPr lang="en-GB" sz="1400" b="1" kern="100">
                <a:latin typeface="Ubuntu"/>
              </a:rPr>
              <a:t>Hours</a:t>
            </a:r>
          </a:p>
        </p:txBody>
      </p:sp>
      <p:sp>
        <p:nvSpPr>
          <p:cNvPr id="6" name="TextBox 5">
            <a:extLst>
              <a:ext uri="{FF2B5EF4-FFF2-40B4-BE49-F238E27FC236}">
                <a16:creationId xmlns:a16="http://schemas.microsoft.com/office/drawing/2014/main" id="{FF31A78D-1871-974A-0844-FE11F9E0BA0E}"/>
              </a:ext>
            </a:extLst>
          </p:cNvPr>
          <p:cNvSpPr txBox="1"/>
          <p:nvPr/>
        </p:nvSpPr>
        <p:spPr>
          <a:xfrm>
            <a:off x="5895125" y="1529680"/>
            <a:ext cx="952397" cy="307777"/>
          </a:xfrm>
          <a:prstGeom prst="rect">
            <a:avLst/>
          </a:prstGeom>
          <a:noFill/>
        </p:spPr>
        <p:txBody>
          <a:bodyPr wrap="square" lIns="91440" tIns="45720" rIns="91440" bIns="45720" rtlCol="0" anchor="t">
            <a:spAutoFit/>
          </a:bodyPr>
          <a:lstStyle/>
          <a:p>
            <a:pPr marL="8255" marR="125730" indent="-6350">
              <a:spcAft>
                <a:spcPts val="245"/>
              </a:spcAft>
              <a:defRPr/>
            </a:pPr>
            <a:r>
              <a:rPr lang="en-GB" sz="1400" b="1" kern="100">
                <a:latin typeface="Ubuntu"/>
              </a:rPr>
              <a:t>CO₂</a:t>
            </a:r>
          </a:p>
        </p:txBody>
      </p:sp>
      <p:sp>
        <p:nvSpPr>
          <p:cNvPr id="43" name="Arrow: Curved Right 42">
            <a:extLst>
              <a:ext uri="{FF2B5EF4-FFF2-40B4-BE49-F238E27FC236}">
                <a16:creationId xmlns:a16="http://schemas.microsoft.com/office/drawing/2014/main" id="{97E1E737-1FBC-B19F-A930-26934E442928}"/>
              </a:ext>
            </a:extLst>
          </p:cNvPr>
          <p:cNvSpPr/>
          <p:nvPr/>
        </p:nvSpPr>
        <p:spPr>
          <a:xfrm>
            <a:off x="3727341" y="2238535"/>
            <a:ext cx="494358" cy="1059180"/>
          </a:xfrm>
          <a:prstGeom prst="curvedRightArrow">
            <a:avLst/>
          </a:prstGeom>
          <a:solidFill>
            <a:srgbClr val="D53B8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4" name="Thought Bubble: Cloud 43">
            <a:extLst>
              <a:ext uri="{FF2B5EF4-FFF2-40B4-BE49-F238E27FC236}">
                <a16:creationId xmlns:a16="http://schemas.microsoft.com/office/drawing/2014/main" id="{2A404814-1D0E-B2A7-777F-29198CB7835C}"/>
              </a:ext>
            </a:extLst>
          </p:cNvPr>
          <p:cNvSpPr/>
          <p:nvPr/>
        </p:nvSpPr>
        <p:spPr>
          <a:xfrm>
            <a:off x="6825639" y="1636187"/>
            <a:ext cx="2185332" cy="1866430"/>
          </a:xfrm>
          <a:prstGeom prst="cloudCallout">
            <a:avLst>
              <a:gd name="adj1" fmla="val -176002"/>
              <a:gd name="adj2" fmla="val 17616"/>
            </a:avLst>
          </a:prstGeom>
          <a:solidFill>
            <a:srgbClr val="84F484"/>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bg1"/>
                </a:solidFill>
                <a:latin typeface="Ubuntu"/>
              </a:rPr>
              <a:t>What if I halved the time spent on my Gaming PC?</a:t>
            </a:r>
            <a:endParaRPr lang="en-GB" sz="1600" b="1">
              <a:solidFill>
                <a:schemeClr val="bg1"/>
              </a:solidFill>
              <a:latin typeface="Ubuntu"/>
            </a:endParaRPr>
          </a:p>
        </p:txBody>
      </p:sp>
      <p:pic>
        <p:nvPicPr>
          <p:cNvPr id="45" name="Picture 2">
            <a:extLst>
              <a:ext uri="{FF2B5EF4-FFF2-40B4-BE49-F238E27FC236}">
                <a16:creationId xmlns:a16="http://schemas.microsoft.com/office/drawing/2014/main" id="{F968BB1D-2811-E470-419A-EEDF9DB449E9}"/>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Rounded Corners 47">
            <a:extLst>
              <a:ext uri="{FF2B5EF4-FFF2-40B4-BE49-F238E27FC236}">
                <a16:creationId xmlns:a16="http://schemas.microsoft.com/office/drawing/2014/main" id="{10988290-688F-2542-9C80-B2803E2247A8}"/>
              </a:ext>
            </a:extLst>
          </p:cNvPr>
          <p:cNvSpPr/>
          <p:nvPr/>
        </p:nvSpPr>
        <p:spPr>
          <a:xfrm>
            <a:off x="133029" y="1566531"/>
            <a:ext cx="1589726" cy="2496585"/>
          </a:xfrm>
          <a:prstGeom prst="roundRect">
            <a:avLst/>
          </a:prstGeom>
          <a:solidFill>
            <a:srgbClr val="D53B82"/>
          </a:solidFill>
          <a:ln>
            <a:solidFill>
              <a:srgbClr val="D53B8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a:latin typeface="Ubuntu" panose="020B0504030602030204" pitchFamily="34" charset="0"/>
              </a:rPr>
              <a:t>On average, I spend 2 hours a day on my Gaming PC</a:t>
            </a:r>
          </a:p>
          <a:p>
            <a:pPr algn="ctr"/>
            <a:br>
              <a:rPr lang="en-US" sz="1600" b="1">
                <a:latin typeface="Ubuntu" panose="020B0504030602030204" pitchFamily="34" charset="0"/>
              </a:rPr>
            </a:br>
            <a:r>
              <a:rPr lang="en-US" sz="1600" b="1">
                <a:latin typeface="Ubuntu" panose="020B0504030602030204" pitchFamily="34" charset="0"/>
              </a:rPr>
              <a:t>A year of gaming: </a:t>
            </a:r>
            <a:br>
              <a:rPr lang="en-US" sz="1600" b="1">
                <a:latin typeface="Ubuntu" panose="020B0504030602030204" pitchFamily="34" charset="0"/>
              </a:rPr>
            </a:br>
            <a:r>
              <a:rPr lang="en-US" sz="1600" b="1">
                <a:latin typeface="Ubuntu" panose="020B0504030602030204" pitchFamily="34" charset="0"/>
              </a:rPr>
              <a:t>365 x 2 = 730</a:t>
            </a:r>
            <a:endParaRPr lang="en-GB" sz="1600" b="1">
              <a:latin typeface="Ubuntu" panose="020B0504030602030204" pitchFamily="34" charset="0"/>
            </a:endParaRPr>
          </a:p>
        </p:txBody>
      </p:sp>
      <p:sp>
        <p:nvSpPr>
          <p:cNvPr id="2" name="Rectangle: Rounded Corners 1">
            <a:extLst>
              <a:ext uri="{FF2B5EF4-FFF2-40B4-BE49-F238E27FC236}">
                <a16:creationId xmlns:a16="http://schemas.microsoft.com/office/drawing/2014/main" id="{3AA7F5D7-A52B-3AF9-612E-20EA3D2527B0}"/>
              </a:ext>
            </a:extLst>
          </p:cNvPr>
          <p:cNvSpPr/>
          <p:nvPr/>
        </p:nvSpPr>
        <p:spPr>
          <a:xfrm>
            <a:off x="4898329" y="3718060"/>
            <a:ext cx="2270483" cy="479527"/>
          </a:xfrm>
          <a:prstGeom prst="roundRect">
            <a:avLst/>
          </a:prstGeom>
          <a:solidFill>
            <a:srgbClr val="72BB60"/>
          </a:solidFill>
          <a:ln>
            <a:solidFill>
              <a:srgbClr val="72BB6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a:latin typeface="Ubuntu"/>
              </a:rPr>
              <a:t>Carbon saved: 31.7kg!</a:t>
            </a:r>
            <a:endParaRPr lang="en-US" sz="1600" b="1" dirty="0">
              <a:latin typeface="Ubuntu"/>
            </a:endParaRPr>
          </a:p>
        </p:txBody>
      </p:sp>
    </p:spTree>
    <p:extLst>
      <p:ext uri="{BB962C8B-B14F-4D97-AF65-F5344CB8AC3E}">
        <p14:creationId xmlns:p14="http://schemas.microsoft.com/office/powerpoint/2010/main" val="1609612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B1B45FB-751A-845C-644C-50024758576B}"/>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A32465C1-E927-7FF4-CAA1-C4BC721D6D84}"/>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826CFD3E-FFC0-80BC-C0F4-415B80D6D487}"/>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319350F-5DC0-8C4D-5681-4898D4E217E2}"/>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01415C71-DD3D-62C0-3BBE-98DBF8EE5429}"/>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AC69C975-F8BC-F7A0-74D4-EBF8AC8460AB}"/>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5B33FB0C-EA59-8ACE-CAFF-C5101AF304AF}"/>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484C7F30-F38C-B128-EEB2-E562EFA34DC5}"/>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AEF397A2-D0EE-31E2-8E5C-5D0EBBFA9BFB}"/>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FA576374-36F6-409E-9B55-B4AF6F2B7F2F}"/>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08F48847-1429-67C5-7A5D-472470A1E892}"/>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872B3927-DF08-69CF-F838-D3E9E2C0D42F}"/>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7EF60369-0899-C731-726F-E03FEA7C0179}"/>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B8E26E55-2DE2-4DEF-FA28-E26ABB30E9A4}"/>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C4E491B1-A613-4CE6-5FAB-9729D1CC2815}"/>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F04134B7-61DA-2AD9-C7A1-2F25DB5963D6}"/>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5E0B20A4-F56F-67F9-7D0E-3EB711DC4307}"/>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F0EA123C-B26D-2830-D743-9A4665F118B3}"/>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C74EA659-07D1-BFCB-1B80-773EEAA4156C}"/>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2BBE8A84-4EAE-ADAA-6458-2C305543330D}"/>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05DDB1E8-5FE7-79B2-D51E-E514999CC6D3}"/>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D5669FB8-7CCC-DBC2-4478-22147709EF1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782CB9A3-64C6-5801-468C-60434730FD37}"/>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ECD027C0-D5E8-878D-96BD-9DB993366CA1}"/>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DA522672-BCF8-3EFC-CB28-912C0015C61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Making Pledges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pic>
        <p:nvPicPr>
          <p:cNvPr id="34" name="Picture 33">
            <a:extLst>
              <a:ext uri="{FF2B5EF4-FFF2-40B4-BE49-F238E27FC236}">
                <a16:creationId xmlns:a16="http://schemas.microsoft.com/office/drawing/2014/main" id="{0C0CBA2F-AFEF-1823-9BFC-0F098E98E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pic>
        <p:nvPicPr>
          <p:cNvPr id="35" name="Picture 34" descr="A black background with a black square&#10;&#10;Description automatically generated with medium confidence">
            <a:extLst>
              <a:ext uri="{FF2B5EF4-FFF2-40B4-BE49-F238E27FC236}">
                <a16:creationId xmlns:a16="http://schemas.microsoft.com/office/drawing/2014/main" id="{D773BCBC-B9EA-CDC6-DA1C-EE425D04BD7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31965" y="4425483"/>
            <a:ext cx="1856185" cy="472382"/>
          </a:xfrm>
          <a:prstGeom prst="rect">
            <a:avLst/>
          </a:prstGeom>
        </p:spPr>
      </p:pic>
      <p:sp>
        <p:nvSpPr>
          <p:cNvPr id="37" name="TextBox 36">
            <a:extLst>
              <a:ext uri="{FF2B5EF4-FFF2-40B4-BE49-F238E27FC236}">
                <a16:creationId xmlns:a16="http://schemas.microsoft.com/office/drawing/2014/main" id="{3786C1E7-88A6-C592-59C0-21B906F7F29B}"/>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2021-2024</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D5E7F20B-35E1-B6CA-FCBE-637ECAEC46B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29" y="0"/>
            <a:ext cx="9135541" cy="5143500"/>
          </a:xfrm>
          <a:prstGeom prst="rect">
            <a:avLst/>
          </a:prstGeom>
          <a:ln>
            <a:solidFill>
              <a:srgbClr val="FFFF00"/>
            </a:solidFill>
          </a:ln>
        </p:spPr>
      </p:pic>
      <p:sp>
        <p:nvSpPr>
          <p:cNvPr id="39" name="TextBox 38">
            <a:extLst>
              <a:ext uri="{FF2B5EF4-FFF2-40B4-BE49-F238E27FC236}">
                <a16:creationId xmlns:a16="http://schemas.microsoft.com/office/drawing/2014/main" id="{93663E77-3DEB-B8CF-53F9-3E713F2B6E46}"/>
              </a:ext>
            </a:extLst>
          </p:cNvPr>
          <p:cNvSpPr txBox="1"/>
          <p:nvPr/>
        </p:nvSpPr>
        <p:spPr>
          <a:xfrm>
            <a:off x="202131" y="1619790"/>
            <a:ext cx="6674669" cy="715089"/>
          </a:xfrm>
          <a:prstGeom prst="roundRect">
            <a:avLst/>
          </a:prstGeom>
          <a:solidFill>
            <a:schemeClr val="bg1"/>
          </a:solidFill>
          <a:ln w="38100">
            <a:solidFill>
              <a:srgbClr val="FFFF00"/>
            </a:solidFill>
          </a:ln>
        </p:spPr>
        <p:txBody>
          <a:bodyPr wrap="square" rtlCol="0">
            <a:spAutoFit/>
          </a:bodyPr>
          <a:lstStyle/>
          <a:p>
            <a:r>
              <a:rPr lang="en-US">
                <a:latin typeface="Ubuntu" panose="020B0504030602030204" pitchFamily="34" charset="0"/>
              </a:rPr>
              <a:t>Now you can </a:t>
            </a:r>
            <a:r>
              <a:rPr lang="en-US" b="1">
                <a:latin typeface="Ubuntu" panose="020B0504030602030204" pitchFamily="34" charset="0"/>
              </a:rPr>
              <a:t>use your team data to inform three changes</a:t>
            </a:r>
            <a:r>
              <a:rPr lang="en-US">
                <a:latin typeface="Ubuntu" panose="020B0504030602030204" pitchFamily="34" charset="0"/>
              </a:rPr>
              <a:t> that all of you will make to reduce your carbon footprint.</a:t>
            </a:r>
            <a:endParaRPr lang="en-GB">
              <a:latin typeface="Ubuntu" panose="020B0504030602030204" pitchFamily="34" charset="0"/>
            </a:endParaRPr>
          </a:p>
        </p:txBody>
      </p:sp>
      <p:sp>
        <p:nvSpPr>
          <p:cNvPr id="41" name="TextBox 40">
            <a:extLst>
              <a:ext uri="{FF2B5EF4-FFF2-40B4-BE49-F238E27FC236}">
                <a16:creationId xmlns:a16="http://schemas.microsoft.com/office/drawing/2014/main" id="{E8355662-7BFD-F66F-D0F6-C6ED6E9314C6}"/>
              </a:ext>
            </a:extLst>
          </p:cNvPr>
          <p:cNvSpPr txBox="1"/>
          <p:nvPr/>
        </p:nvSpPr>
        <p:spPr>
          <a:xfrm>
            <a:off x="3007249" y="3650948"/>
            <a:ext cx="1893909" cy="715089"/>
          </a:xfrm>
          <a:prstGeom prst="roundRect">
            <a:avLst/>
          </a:prstGeom>
          <a:solidFill>
            <a:schemeClr val="bg1"/>
          </a:solidFill>
          <a:ln w="38100">
            <a:solidFill>
              <a:srgbClr val="FFFF00"/>
            </a:solidFill>
          </a:ln>
        </p:spPr>
        <p:txBody>
          <a:bodyPr wrap="square" rtlCol="0">
            <a:spAutoFit/>
          </a:bodyPr>
          <a:lstStyle/>
          <a:p>
            <a:pPr algn="ctr"/>
            <a:r>
              <a:rPr lang="en-US">
                <a:latin typeface="Ubuntu" panose="020B0504030602030204" pitchFamily="34" charset="0"/>
              </a:rPr>
              <a:t>Energy </a:t>
            </a:r>
            <a:br>
              <a:rPr lang="en-US">
                <a:latin typeface="Ubuntu" panose="020B0504030602030204" pitchFamily="34" charset="0"/>
              </a:rPr>
            </a:br>
            <a:r>
              <a:rPr lang="en-US">
                <a:latin typeface="Ubuntu" panose="020B0504030602030204" pitchFamily="34" charset="0"/>
              </a:rPr>
              <a:t>Use</a:t>
            </a:r>
            <a:endParaRPr lang="en-GB">
              <a:latin typeface="Ubuntu" panose="020B0504030602030204" pitchFamily="34" charset="0"/>
            </a:endParaRPr>
          </a:p>
        </p:txBody>
      </p:sp>
      <p:sp>
        <p:nvSpPr>
          <p:cNvPr id="42" name="TextBox 41">
            <a:extLst>
              <a:ext uri="{FF2B5EF4-FFF2-40B4-BE49-F238E27FC236}">
                <a16:creationId xmlns:a16="http://schemas.microsoft.com/office/drawing/2014/main" id="{485EC906-C148-CD81-55B3-432923D4D657}"/>
              </a:ext>
            </a:extLst>
          </p:cNvPr>
          <p:cNvSpPr txBox="1"/>
          <p:nvPr/>
        </p:nvSpPr>
        <p:spPr>
          <a:xfrm>
            <a:off x="4997928" y="3650948"/>
            <a:ext cx="1893909" cy="715089"/>
          </a:xfrm>
          <a:prstGeom prst="roundRect">
            <a:avLst/>
          </a:prstGeom>
          <a:solidFill>
            <a:schemeClr val="bg1"/>
          </a:solidFill>
          <a:ln w="38100">
            <a:solidFill>
              <a:srgbClr val="FFFF00"/>
            </a:solidFill>
          </a:ln>
        </p:spPr>
        <p:txBody>
          <a:bodyPr wrap="square" rtlCol="0">
            <a:spAutoFit/>
          </a:bodyPr>
          <a:lstStyle/>
          <a:p>
            <a:pPr algn="ctr"/>
            <a:r>
              <a:rPr lang="en-US">
                <a:latin typeface="Ubuntu" panose="020B0504030602030204" pitchFamily="34" charset="0"/>
              </a:rPr>
              <a:t>Transport </a:t>
            </a:r>
            <a:br>
              <a:rPr lang="en-US">
                <a:latin typeface="Ubuntu" panose="020B0504030602030204" pitchFamily="34" charset="0"/>
              </a:rPr>
            </a:br>
            <a:r>
              <a:rPr lang="en-US">
                <a:latin typeface="Ubuntu" panose="020B0504030602030204" pitchFamily="34" charset="0"/>
              </a:rPr>
              <a:t>Use</a:t>
            </a:r>
            <a:endParaRPr lang="en-GB">
              <a:latin typeface="Ubuntu" panose="020B0504030602030204" pitchFamily="34" charset="0"/>
            </a:endParaRPr>
          </a:p>
        </p:txBody>
      </p:sp>
      <p:sp>
        <p:nvSpPr>
          <p:cNvPr id="43" name="TextBox 42">
            <a:extLst>
              <a:ext uri="{FF2B5EF4-FFF2-40B4-BE49-F238E27FC236}">
                <a16:creationId xmlns:a16="http://schemas.microsoft.com/office/drawing/2014/main" id="{BCC05E41-98F3-5DAA-55EA-B590D17AE50E}"/>
              </a:ext>
            </a:extLst>
          </p:cNvPr>
          <p:cNvSpPr txBox="1"/>
          <p:nvPr/>
        </p:nvSpPr>
        <p:spPr>
          <a:xfrm>
            <a:off x="6988607" y="3650948"/>
            <a:ext cx="1893909" cy="715089"/>
          </a:xfrm>
          <a:prstGeom prst="roundRect">
            <a:avLst/>
          </a:prstGeom>
          <a:solidFill>
            <a:schemeClr val="bg1"/>
          </a:solidFill>
          <a:ln w="38100">
            <a:solidFill>
              <a:srgbClr val="FFFF00"/>
            </a:solidFill>
          </a:ln>
        </p:spPr>
        <p:txBody>
          <a:bodyPr wrap="square" rtlCol="0">
            <a:spAutoFit/>
          </a:bodyPr>
          <a:lstStyle/>
          <a:p>
            <a:pPr algn="ctr"/>
            <a:r>
              <a:rPr lang="en-US">
                <a:latin typeface="Ubuntu" panose="020B0504030602030204" pitchFamily="34" charset="0"/>
              </a:rPr>
              <a:t>Food </a:t>
            </a:r>
            <a:br>
              <a:rPr lang="en-US">
                <a:latin typeface="Ubuntu" panose="020B0504030602030204" pitchFamily="34" charset="0"/>
              </a:rPr>
            </a:br>
            <a:r>
              <a:rPr lang="en-US">
                <a:latin typeface="Ubuntu" panose="020B0504030602030204" pitchFamily="34" charset="0"/>
              </a:rPr>
              <a:t>Consumption</a:t>
            </a:r>
            <a:endParaRPr lang="en-GB">
              <a:latin typeface="Ubuntu" panose="020B0504030602030204" pitchFamily="34" charset="0"/>
            </a:endParaRPr>
          </a:p>
        </p:txBody>
      </p:sp>
      <p:sp>
        <p:nvSpPr>
          <p:cNvPr id="46" name="TextBox 45">
            <a:extLst>
              <a:ext uri="{FF2B5EF4-FFF2-40B4-BE49-F238E27FC236}">
                <a16:creationId xmlns:a16="http://schemas.microsoft.com/office/drawing/2014/main" id="{1B5AD733-18F8-C854-5DF3-72B4D08C5B84}"/>
              </a:ext>
            </a:extLst>
          </p:cNvPr>
          <p:cNvSpPr txBox="1"/>
          <p:nvPr/>
        </p:nvSpPr>
        <p:spPr>
          <a:xfrm>
            <a:off x="3457165" y="2118486"/>
            <a:ext cx="946573" cy="1741646"/>
          </a:xfrm>
          <a:prstGeom prst="roundRect">
            <a:avLst/>
          </a:prstGeom>
          <a:noFill/>
          <a:ln w="76200">
            <a:noFill/>
          </a:ln>
        </p:spPr>
        <p:txBody>
          <a:bodyPr wrap="square" rtlCol="0">
            <a:spAutoFit/>
          </a:bodyPr>
          <a:lstStyle/>
          <a:p>
            <a:r>
              <a:rPr lang="en-US" sz="10000" b="1">
                <a:solidFill>
                  <a:srgbClr val="FFFF00"/>
                </a:solidFill>
                <a:effectLst>
                  <a:outerShdw blurRad="38100" dist="38100" dir="2700000" algn="tl">
                    <a:srgbClr val="000000">
                      <a:alpha val="43137"/>
                    </a:srgbClr>
                  </a:outerShdw>
                </a:effectLst>
                <a:latin typeface="Ubuntu" panose="020B0504030602030204" pitchFamily="34" charset="0"/>
              </a:rPr>
              <a:t>1</a:t>
            </a:r>
            <a:endParaRPr lang="en-GB" sz="10000" b="1">
              <a:solidFill>
                <a:srgbClr val="FFFF00"/>
              </a:solidFill>
              <a:effectLst>
                <a:outerShdw blurRad="38100" dist="38100" dir="2700000" algn="tl">
                  <a:srgbClr val="000000">
                    <a:alpha val="43137"/>
                  </a:srgbClr>
                </a:outerShdw>
              </a:effectLst>
              <a:latin typeface="Ubuntu" panose="020B0504030602030204" pitchFamily="34" charset="0"/>
            </a:endParaRPr>
          </a:p>
        </p:txBody>
      </p:sp>
      <p:sp>
        <p:nvSpPr>
          <p:cNvPr id="47" name="TextBox 46">
            <a:extLst>
              <a:ext uri="{FF2B5EF4-FFF2-40B4-BE49-F238E27FC236}">
                <a16:creationId xmlns:a16="http://schemas.microsoft.com/office/drawing/2014/main" id="{8185E3ED-7A89-F7B0-D5E8-6E9BF6730261}"/>
              </a:ext>
            </a:extLst>
          </p:cNvPr>
          <p:cNvSpPr txBox="1"/>
          <p:nvPr/>
        </p:nvSpPr>
        <p:spPr>
          <a:xfrm>
            <a:off x="5376137" y="2118486"/>
            <a:ext cx="946573" cy="1741646"/>
          </a:xfrm>
          <a:prstGeom prst="roundRect">
            <a:avLst/>
          </a:prstGeom>
          <a:noFill/>
          <a:ln w="76200">
            <a:noFill/>
          </a:ln>
        </p:spPr>
        <p:txBody>
          <a:bodyPr wrap="square" rtlCol="0">
            <a:spAutoFit/>
          </a:bodyPr>
          <a:lstStyle/>
          <a:p>
            <a:r>
              <a:rPr lang="en-US" sz="10000" b="1">
                <a:solidFill>
                  <a:srgbClr val="FFFF00"/>
                </a:solidFill>
                <a:effectLst>
                  <a:outerShdw blurRad="38100" dist="38100" dir="2700000" algn="tl">
                    <a:srgbClr val="000000">
                      <a:alpha val="43137"/>
                    </a:srgbClr>
                  </a:outerShdw>
                </a:effectLst>
                <a:latin typeface="Ubuntu" panose="020B0504030602030204" pitchFamily="34" charset="0"/>
              </a:rPr>
              <a:t>2</a:t>
            </a:r>
            <a:endParaRPr lang="en-GB" sz="10000" b="1">
              <a:solidFill>
                <a:srgbClr val="FFFF00"/>
              </a:solidFill>
              <a:effectLst>
                <a:outerShdw blurRad="38100" dist="38100" dir="2700000" algn="tl">
                  <a:srgbClr val="000000">
                    <a:alpha val="43137"/>
                  </a:srgbClr>
                </a:outerShdw>
              </a:effectLst>
              <a:latin typeface="Ubuntu" panose="020B0504030602030204" pitchFamily="34" charset="0"/>
            </a:endParaRPr>
          </a:p>
        </p:txBody>
      </p:sp>
      <p:sp>
        <p:nvSpPr>
          <p:cNvPr id="48" name="TextBox 47">
            <a:extLst>
              <a:ext uri="{FF2B5EF4-FFF2-40B4-BE49-F238E27FC236}">
                <a16:creationId xmlns:a16="http://schemas.microsoft.com/office/drawing/2014/main" id="{4CAB779C-3232-5DC3-E056-401157D88022}"/>
              </a:ext>
            </a:extLst>
          </p:cNvPr>
          <p:cNvSpPr txBox="1"/>
          <p:nvPr/>
        </p:nvSpPr>
        <p:spPr>
          <a:xfrm>
            <a:off x="7430891" y="2118486"/>
            <a:ext cx="946573" cy="1741646"/>
          </a:xfrm>
          <a:prstGeom prst="roundRect">
            <a:avLst/>
          </a:prstGeom>
          <a:noFill/>
          <a:ln w="76200">
            <a:noFill/>
          </a:ln>
        </p:spPr>
        <p:txBody>
          <a:bodyPr wrap="square" rtlCol="0">
            <a:spAutoFit/>
          </a:bodyPr>
          <a:lstStyle/>
          <a:p>
            <a:r>
              <a:rPr lang="en-US" sz="10000" b="1">
                <a:solidFill>
                  <a:srgbClr val="FFFF00"/>
                </a:solidFill>
                <a:effectLst>
                  <a:outerShdw blurRad="38100" dist="38100" dir="2700000" algn="tl">
                    <a:srgbClr val="000000">
                      <a:alpha val="43137"/>
                    </a:srgbClr>
                  </a:outerShdw>
                </a:effectLst>
                <a:latin typeface="Ubuntu" panose="020B0504030602030204" pitchFamily="34" charset="0"/>
              </a:rPr>
              <a:t>3</a:t>
            </a:r>
            <a:endParaRPr lang="en-GB" sz="10000" b="1">
              <a:solidFill>
                <a:srgbClr val="FFFF00"/>
              </a:solidFill>
              <a:effectLst>
                <a:outerShdw blurRad="38100" dist="38100" dir="2700000" algn="tl">
                  <a:srgbClr val="000000">
                    <a:alpha val="43137"/>
                  </a:srgbClr>
                </a:outerShdw>
              </a:effectLst>
              <a:latin typeface="Ubuntu" panose="020B0504030602030204" pitchFamily="34" charset="0"/>
            </a:endParaRPr>
          </a:p>
        </p:txBody>
      </p:sp>
    </p:spTree>
    <p:extLst>
      <p:ext uri="{BB962C8B-B14F-4D97-AF65-F5344CB8AC3E}">
        <p14:creationId xmlns:p14="http://schemas.microsoft.com/office/powerpoint/2010/main" val="3466059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lIns="91440" tIns="45720" rIns="91440" bIns="45720" rtlCol="0" anchor="t">
            <a:spAutoFit/>
          </a:bodyPr>
          <a:lstStyle/>
          <a:p>
            <a:pPr marL="8255" marR="125730" indent="-6350">
              <a:spcAft>
                <a:spcPts val="245"/>
              </a:spcAft>
              <a:defRPr/>
            </a:pPr>
            <a:r>
              <a:rPr lang="en-GB" sz="2000" b="1" kern="100">
                <a:solidFill>
                  <a:srgbClr val="0078B8"/>
                </a:solidFill>
                <a:latin typeface="Ubuntu"/>
              </a:rPr>
              <a:t>EXAMPLE PLEDGES</a:t>
            </a:r>
            <a:endParaRPr lang="en-US">
              <a:solidFill>
                <a:srgbClr val="0078B8"/>
              </a:solidFill>
              <a:ea typeface="Calibri"/>
              <a:cs typeface="Calibri"/>
            </a:endParaRPr>
          </a:p>
        </p:txBody>
      </p:sp>
      <p:pic>
        <p:nvPicPr>
          <p:cNvPr id="4" name="Picture 3">
            <a:extLst>
              <a:ext uri="{FF2B5EF4-FFF2-40B4-BE49-F238E27FC236}">
                <a16:creationId xmlns:a16="http://schemas.microsoft.com/office/drawing/2014/main" id="{697622F2-106C-71A2-3B28-98E929BB6E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BAA33E9B-86B8-BA09-C449-A79700FA4D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4" name="Picture 33" descr="A green and white notepad with a white blank space&#10;&#10;AI-generated content may be incorrect.">
            <a:extLst>
              <a:ext uri="{FF2B5EF4-FFF2-40B4-BE49-F238E27FC236}">
                <a16:creationId xmlns:a16="http://schemas.microsoft.com/office/drawing/2014/main" id="{F69FCF65-3215-30D6-78A3-28748BB5ED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9958" y="1146171"/>
            <a:ext cx="2001862" cy="1882589"/>
          </a:xfrm>
          <a:prstGeom prst="rect">
            <a:avLst/>
          </a:prstGeom>
        </p:spPr>
      </p:pic>
      <p:sp>
        <p:nvSpPr>
          <p:cNvPr id="37" name="TextBox 36">
            <a:extLst>
              <a:ext uri="{FF2B5EF4-FFF2-40B4-BE49-F238E27FC236}">
                <a16:creationId xmlns:a16="http://schemas.microsoft.com/office/drawing/2014/main" id="{5F6FF74B-DB28-5C5D-9A85-D15368E24B7A}"/>
              </a:ext>
            </a:extLst>
          </p:cNvPr>
          <p:cNvSpPr txBox="1"/>
          <p:nvPr/>
        </p:nvSpPr>
        <p:spPr>
          <a:xfrm>
            <a:off x="265333" y="1936959"/>
            <a:ext cx="185588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solidFill>
                  <a:srgbClr val="0078B8"/>
                </a:solidFill>
                <a:latin typeface="Ubuntu"/>
                <a:ea typeface="+mn-lt"/>
                <a:cs typeface="Arial"/>
              </a:rPr>
              <a:t>Twice a week</a:t>
            </a:r>
            <a:r>
              <a:rPr lang="en-US" sz="1600" b="1">
                <a:solidFill>
                  <a:srgbClr val="D53B82"/>
                </a:solidFill>
                <a:latin typeface="Ubuntu"/>
                <a:ea typeface="+mn-lt"/>
                <a:cs typeface="Arial"/>
              </a:rPr>
              <a:t>, eat a meat-free meal.</a:t>
            </a:r>
          </a:p>
        </p:txBody>
      </p:sp>
      <p:pic>
        <p:nvPicPr>
          <p:cNvPr id="38" name="Picture 37" descr="A green and white notepad with a white blank space&#10;&#10;AI-generated content may be incorrect.">
            <a:extLst>
              <a:ext uri="{FF2B5EF4-FFF2-40B4-BE49-F238E27FC236}">
                <a16:creationId xmlns:a16="http://schemas.microsoft.com/office/drawing/2014/main" id="{6DE79B95-0257-F0D7-94AF-F90866F2A6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91339" y="1105418"/>
            <a:ext cx="2001862" cy="1882589"/>
          </a:xfrm>
          <a:prstGeom prst="rect">
            <a:avLst/>
          </a:prstGeom>
        </p:spPr>
      </p:pic>
      <p:sp>
        <p:nvSpPr>
          <p:cNvPr id="39" name="TextBox 38">
            <a:extLst>
              <a:ext uri="{FF2B5EF4-FFF2-40B4-BE49-F238E27FC236}">
                <a16:creationId xmlns:a16="http://schemas.microsoft.com/office/drawing/2014/main" id="{E1402ACB-468B-1C58-0022-7ED6D0C8A188}"/>
              </a:ext>
            </a:extLst>
          </p:cNvPr>
          <p:cNvSpPr txBox="1"/>
          <p:nvPr/>
        </p:nvSpPr>
        <p:spPr>
          <a:xfrm>
            <a:off x="2739241" y="1785997"/>
            <a:ext cx="151082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solidFill>
                  <a:srgbClr val="D53B82"/>
                </a:solidFill>
                <a:latin typeface="Ubuntu"/>
                <a:ea typeface="Calibri"/>
                <a:cs typeface="Arial"/>
              </a:rPr>
              <a:t>Wear clothes more than once before washing.</a:t>
            </a:r>
          </a:p>
        </p:txBody>
      </p:sp>
      <p:pic>
        <p:nvPicPr>
          <p:cNvPr id="44" name="Picture 43" descr="A green and white notepad with a white blank space&#10;&#10;AI-generated content may be incorrect.">
            <a:extLst>
              <a:ext uri="{FF2B5EF4-FFF2-40B4-BE49-F238E27FC236}">
                <a16:creationId xmlns:a16="http://schemas.microsoft.com/office/drawing/2014/main" id="{16265E67-5E16-219A-8267-7061932881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70045" y="1099392"/>
            <a:ext cx="2001862" cy="1882589"/>
          </a:xfrm>
          <a:prstGeom prst="rect">
            <a:avLst/>
          </a:prstGeom>
        </p:spPr>
      </p:pic>
      <p:sp>
        <p:nvSpPr>
          <p:cNvPr id="45" name="TextBox 44">
            <a:extLst>
              <a:ext uri="{FF2B5EF4-FFF2-40B4-BE49-F238E27FC236}">
                <a16:creationId xmlns:a16="http://schemas.microsoft.com/office/drawing/2014/main" id="{B81BB2D2-4BC5-9685-A62E-0A9F2A38173C}"/>
              </a:ext>
            </a:extLst>
          </p:cNvPr>
          <p:cNvSpPr txBox="1"/>
          <p:nvPr/>
        </p:nvSpPr>
        <p:spPr>
          <a:xfrm>
            <a:off x="4845419" y="1789327"/>
            <a:ext cx="185588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solidFill>
                  <a:srgbClr val="0078B8"/>
                </a:solidFill>
                <a:latin typeface="Ubuntu"/>
                <a:ea typeface="+mn-lt"/>
                <a:cs typeface="Arial"/>
              </a:rPr>
              <a:t>Whenever at home, </a:t>
            </a:r>
            <a:r>
              <a:rPr lang="en-US" sz="1600" b="1">
                <a:solidFill>
                  <a:srgbClr val="D53B82"/>
                </a:solidFill>
                <a:latin typeface="Ubuntu"/>
                <a:ea typeface="+mn-lt"/>
                <a:cs typeface="Arial"/>
              </a:rPr>
              <a:t>drink tap not bottled water.</a:t>
            </a:r>
            <a:endParaRPr lang="en-US">
              <a:solidFill>
                <a:srgbClr val="D53B82"/>
              </a:solidFill>
              <a:ea typeface="Calibri"/>
              <a:cs typeface="Calibri"/>
            </a:endParaRPr>
          </a:p>
        </p:txBody>
      </p:sp>
      <p:pic>
        <p:nvPicPr>
          <p:cNvPr id="46" name="Picture 45" descr="A green and white notepad with a white blank space&#10;&#10;AI-generated content may be incorrect.">
            <a:extLst>
              <a:ext uri="{FF2B5EF4-FFF2-40B4-BE49-F238E27FC236}">
                <a16:creationId xmlns:a16="http://schemas.microsoft.com/office/drawing/2014/main" id="{A8E11164-4580-71F4-A4E3-BF94F6B965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00068" y="1088608"/>
            <a:ext cx="2001862" cy="1882589"/>
          </a:xfrm>
          <a:prstGeom prst="rect">
            <a:avLst/>
          </a:prstGeom>
        </p:spPr>
      </p:pic>
      <p:sp>
        <p:nvSpPr>
          <p:cNvPr id="47" name="TextBox 46">
            <a:extLst>
              <a:ext uri="{FF2B5EF4-FFF2-40B4-BE49-F238E27FC236}">
                <a16:creationId xmlns:a16="http://schemas.microsoft.com/office/drawing/2014/main" id="{60684CC5-CD9A-1C54-ED8E-D1910289A97A}"/>
              </a:ext>
            </a:extLst>
          </p:cNvPr>
          <p:cNvSpPr txBox="1"/>
          <p:nvPr/>
        </p:nvSpPr>
        <p:spPr>
          <a:xfrm>
            <a:off x="7075443" y="1786948"/>
            <a:ext cx="185588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solidFill>
                  <a:srgbClr val="0078B8"/>
                </a:solidFill>
                <a:latin typeface="Ubuntu"/>
                <a:ea typeface="Calibri"/>
                <a:cs typeface="Arial"/>
              </a:rPr>
              <a:t>At least three times a week</a:t>
            </a:r>
            <a:r>
              <a:rPr lang="en-US" sz="1600" b="1">
                <a:solidFill>
                  <a:srgbClr val="D53B82"/>
                </a:solidFill>
                <a:latin typeface="Ubuntu"/>
                <a:ea typeface="Calibri"/>
                <a:cs typeface="Arial"/>
              </a:rPr>
              <a:t>, walk instead of using the car.</a:t>
            </a:r>
          </a:p>
        </p:txBody>
      </p:sp>
      <p:sp>
        <p:nvSpPr>
          <p:cNvPr id="48" name="TextBox 47">
            <a:extLst>
              <a:ext uri="{FF2B5EF4-FFF2-40B4-BE49-F238E27FC236}">
                <a16:creationId xmlns:a16="http://schemas.microsoft.com/office/drawing/2014/main" id="{10F53CA2-DE85-8DF1-CCDA-51C6B4C63382}"/>
              </a:ext>
            </a:extLst>
          </p:cNvPr>
          <p:cNvSpPr txBox="1"/>
          <p:nvPr/>
        </p:nvSpPr>
        <p:spPr>
          <a:xfrm>
            <a:off x="45720" y="2981981"/>
            <a:ext cx="9052560"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solidFill>
                  <a:srgbClr val="0078B8"/>
                </a:solidFill>
                <a:effectLst>
                  <a:outerShdw blurRad="38100" dist="38100" dir="2700000" algn="tl">
                    <a:srgbClr val="000000">
                      <a:alpha val="43137"/>
                    </a:srgbClr>
                  </a:outerShdw>
                </a:effectLst>
                <a:latin typeface="Ubuntu"/>
              </a:rPr>
              <a:t>S</a:t>
            </a:r>
            <a:r>
              <a:rPr lang="en-US" sz="1600" b="1">
                <a:solidFill>
                  <a:srgbClr val="D53B82"/>
                </a:solidFill>
                <a:effectLst>
                  <a:outerShdw blurRad="38100" dist="38100" dir="2700000" algn="tl">
                    <a:srgbClr val="000000">
                      <a:alpha val="43137"/>
                    </a:srgbClr>
                  </a:outerShdw>
                </a:effectLst>
                <a:latin typeface="Ubuntu"/>
              </a:rPr>
              <a:t>pecific</a:t>
            </a:r>
            <a:r>
              <a:rPr lang="en-US" sz="8000" b="1">
                <a:solidFill>
                  <a:srgbClr val="84F484"/>
                </a:solidFill>
                <a:effectLst>
                  <a:outerShdw blurRad="38100" dist="38100" dir="2700000" algn="tl">
                    <a:srgbClr val="000000">
                      <a:alpha val="43137"/>
                    </a:srgbClr>
                  </a:outerShdw>
                </a:effectLst>
                <a:latin typeface="Ubuntu"/>
              </a:rPr>
              <a:t> </a:t>
            </a:r>
            <a:r>
              <a:rPr lang="en-US" sz="8000" b="1">
                <a:solidFill>
                  <a:srgbClr val="0078B8"/>
                </a:solidFill>
                <a:effectLst>
                  <a:outerShdw blurRad="38100" dist="38100" dir="2700000" algn="tl">
                    <a:srgbClr val="000000">
                      <a:alpha val="43137"/>
                    </a:srgbClr>
                  </a:outerShdw>
                </a:effectLst>
                <a:latin typeface="Ubuntu"/>
              </a:rPr>
              <a:t>M</a:t>
            </a:r>
            <a:r>
              <a:rPr lang="en-US" b="1">
                <a:solidFill>
                  <a:srgbClr val="D53B82"/>
                </a:solidFill>
                <a:effectLst>
                  <a:outerShdw blurRad="38100" dist="38100" dir="2700000" algn="tl">
                    <a:srgbClr val="000000">
                      <a:alpha val="43137"/>
                    </a:srgbClr>
                  </a:outerShdw>
                </a:effectLst>
                <a:latin typeface="Ubuntu"/>
              </a:rPr>
              <a:t>easurable</a:t>
            </a:r>
            <a:r>
              <a:rPr lang="en-US" sz="8000" b="1">
                <a:solidFill>
                  <a:srgbClr val="84F484"/>
                </a:solidFill>
                <a:effectLst>
                  <a:outerShdw blurRad="38100" dist="38100" dir="2700000" algn="tl">
                    <a:srgbClr val="000000">
                      <a:alpha val="43137"/>
                    </a:srgbClr>
                  </a:outerShdw>
                </a:effectLst>
                <a:latin typeface="Ubuntu"/>
              </a:rPr>
              <a:t> </a:t>
            </a:r>
            <a:r>
              <a:rPr lang="en-US" sz="8000" b="1">
                <a:solidFill>
                  <a:srgbClr val="0078B8"/>
                </a:solidFill>
                <a:effectLst>
                  <a:outerShdw blurRad="38100" dist="38100" dir="2700000" algn="tl">
                    <a:srgbClr val="000000">
                      <a:alpha val="43137"/>
                    </a:srgbClr>
                  </a:outerShdw>
                </a:effectLst>
                <a:latin typeface="Ubuntu"/>
              </a:rPr>
              <a:t>A</a:t>
            </a:r>
            <a:r>
              <a:rPr lang="en-US" b="1">
                <a:solidFill>
                  <a:srgbClr val="D53B82"/>
                </a:solidFill>
                <a:effectLst>
                  <a:outerShdw blurRad="38100" dist="38100" dir="2700000" algn="tl">
                    <a:srgbClr val="000000">
                      <a:alpha val="43137"/>
                    </a:srgbClr>
                  </a:outerShdw>
                </a:effectLst>
                <a:latin typeface="Ubuntu"/>
              </a:rPr>
              <a:t>chievable</a:t>
            </a:r>
            <a:r>
              <a:rPr lang="en-US" sz="8000" b="1">
                <a:solidFill>
                  <a:srgbClr val="84F484"/>
                </a:solidFill>
                <a:effectLst>
                  <a:outerShdw blurRad="38100" dist="38100" dir="2700000" algn="tl">
                    <a:srgbClr val="000000">
                      <a:alpha val="43137"/>
                    </a:srgbClr>
                  </a:outerShdw>
                </a:effectLst>
                <a:latin typeface="Ubuntu"/>
              </a:rPr>
              <a:t> </a:t>
            </a:r>
            <a:r>
              <a:rPr lang="en-US" sz="8000" b="1">
                <a:solidFill>
                  <a:srgbClr val="0078B8"/>
                </a:solidFill>
                <a:effectLst>
                  <a:outerShdw blurRad="38100" dist="38100" dir="2700000" algn="tl">
                    <a:srgbClr val="000000">
                      <a:alpha val="43137"/>
                    </a:srgbClr>
                  </a:outerShdw>
                </a:effectLst>
                <a:latin typeface="Ubuntu"/>
              </a:rPr>
              <a:t>R</a:t>
            </a:r>
            <a:r>
              <a:rPr lang="en-US" b="1">
                <a:solidFill>
                  <a:srgbClr val="D53B82"/>
                </a:solidFill>
                <a:effectLst>
                  <a:outerShdw blurRad="38100" dist="38100" dir="2700000" algn="tl">
                    <a:srgbClr val="000000">
                      <a:alpha val="43137"/>
                    </a:srgbClr>
                  </a:outerShdw>
                </a:effectLst>
                <a:latin typeface="Ubuntu"/>
              </a:rPr>
              <a:t>elevant</a:t>
            </a:r>
            <a:r>
              <a:rPr lang="en-US" sz="8000" b="1">
                <a:solidFill>
                  <a:srgbClr val="84F484"/>
                </a:solidFill>
                <a:effectLst>
                  <a:outerShdw blurRad="38100" dist="38100" dir="2700000" algn="tl">
                    <a:srgbClr val="000000">
                      <a:alpha val="43137"/>
                    </a:srgbClr>
                  </a:outerShdw>
                </a:effectLst>
                <a:latin typeface="Ubuntu"/>
              </a:rPr>
              <a:t>  </a:t>
            </a:r>
            <a:r>
              <a:rPr lang="en-US" sz="8000" b="1">
                <a:solidFill>
                  <a:srgbClr val="0078B8"/>
                </a:solidFill>
                <a:effectLst>
                  <a:outerShdw blurRad="38100" dist="38100" dir="2700000" algn="tl">
                    <a:srgbClr val="000000">
                      <a:alpha val="43137"/>
                    </a:srgbClr>
                  </a:outerShdw>
                </a:effectLst>
                <a:latin typeface="Ubuntu"/>
              </a:rPr>
              <a:t>T</a:t>
            </a:r>
            <a:r>
              <a:rPr lang="en-US" b="1">
                <a:solidFill>
                  <a:srgbClr val="D53B82"/>
                </a:solidFill>
                <a:effectLst>
                  <a:outerShdw blurRad="38100" dist="38100" dir="2700000" algn="tl">
                    <a:srgbClr val="000000">
                      <a:alpha val="43137"/>
                    </a:srgbClr>
                  </a:outerShdw>
                </a:effectLst>
                <a:latin typeface="Ubuntu"/>
              </a:rPr>
              <a:t>ime</a:t>
            </a:r>
            <a:endParaRPr lang="en-US" sz="8000">
              <a:solidFill>
                <a:srgbClr val="D53B82"/>
              </a:solidFill>
              <a:effectLst>
                <a:outerShdw blurRad="38100" dist="38100" dir="2700000" algn="tl">
                  <a:srgbClr val="000000">
                    <a:alpha val="43137"/>
                  </a:srgbClr>
                </a:outerShdw>
              </a:effectLst>
              <a:ea typeface="Calibri"/>
              <a:cs typeface="Calibri"/>
            </a:endParaRPr>
          </a:p>
          <a:p>
            <a:pPr algn="ctr"/>
            <a:endParaRPr lang="en-US"/>
          </a:p>
        </p:txBody>
      </p:sp>
      <p:sp>
        <p:nvSpPr>
          <p:cNvPr id="32" name="TextBox 31">
            <a:extLst>
              <a:ext uri="{FF2B5EF4-FFF2-40B4-BE49-F238E27FC236}">
                <a16:creationId xmlns:a16="http://schemas.microsoft.com/office/drawing/2014/main" id="{A7B40B56-50F0-82B9-FA89-1BC1B44136B8}"/>
              </a:ext>
            </a:extLst>
          </p:cNvPr>
          <p:cNvSpPr txBox="1"/>
          <p:nvPr/>
        </p:nvSpPr>
        <p:spPr>
          <a:xfrm>
            <a:off x="6492240" y="3412868"/>
            <a:ext cx="1097280" cy="369332"/>
          </a:xfrm>
          <a:prstGeom prst="rect">
            <a:avLst/>
          </a:prstGeom>
          <a:noFill/>
        </p:spPr>
        <p:txBody>
          <a:bodyPr wrap="square" rtlCol="0">
            <a:spAutoFit/>
          </a:bodyPr>
          <a:lstStyle/>
          <a:p>
            <a:r>
              <a:rPr lang="en-US" b="1" err="1">
                <a:solidFill>
                  <a:srgbClr val="D53B82"/>
                </a:solidFill>
                <a:effectLst>
                  <a:outerShdw blurRad="38100" dist="38100" dir="2700000" algn="tl">
                    <a:srgbClr val="000000">
                      <a:alpha val="43137"/>
                    </a:srgbClr>
                  </a:outerShdw>
                </a:effectLst>
                <a:latin typeface="Ubuntu" panose="020B0504030602030204" pitchFamily="34" charset="0"/>
              </a:rPr>
              <a:t>ealistic</a:t>
            </a:r>
            <a:endParaRPr lang="en-GB" b="1">
              <a:solidFill>
                <a:srgbClr val="D53B82"/>
              </a:solidFill>
              <a:effectLst>
                <a:outerShdw blurRad="38100" dist="38100" dir="2700000" algn="tl">
                  <a:srgbClr val="000000">
                    <a:alpha val="43137"/>
                  </a:srgbClr>
                </a:outerShdw>
              </a:effectLst>
              <a:latin typeface="Ubuntu" panose="020B0504030602030204" pitchFamily="34" charset="0"/>
            </a:endParaRPr>
          </a:p>
        </p:txBody>
      </p:sp>
      <p:pic>
        <p:nvPicPr>
          <p:cNvPr id="33" name="Picture 2">
            <a:extLst>
              <a:ext uri="{FF2B5EF4-FFF2-40B4-BE49-F238E27FC236}">
                <a16:creationId xmlns:a16="http://schemas.microsoft.com/office/drawing/2014/main" id="{07339ED4-3025-EDCE-19B6-7B8437B7002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648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AE20C4D-C99E-BA22-83B6-A5DB73602750}"/>
            </a:ext>
          </a:extLst>
        </p:cNvPr>
        <p:cNvGrpSpPr/>
        <p:nvPr/>
      </p:nvGrpSpPr>
      <p:grpSpPr>
        <a:xfrm>
          <a:off x="0" y="0"/>
          <a:ext cx="0" cy="0"/>
          <a:chOff x="0" y="0"/>
          <a:chExt cx="0" cy="0"/>
        </a:xfrm>
      </p:grpSpPr>
      <p:pic>
        <p:nvPicPr>
          <p:cNvPr id="31" name="Picture 30" descr="30 minutes Vectors - Download Free High-Quality Vectors from Freepik |  Freepik">
            <a:extLst>
              <a:ext uri="{FF2B5EF4-FFF2-40B4-BE49-F238E27FC236}">
                <a16:creationId xmlns:a16="http://schemas.microsoft.com/office/drawing/2014/main" id="{A2DE39A1-660E-5D59-3909-4061E5740A8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979964" y="1537943"/>
            <a:ext cx="921153" cy="949548"/>
          </a:xfrm>
          <a:prstGeom prst="rect">
            <a:avLst/>
          </a:prstGeom>
        </p:spPr>
      </p:pic>
      <p:pic>
        <p:nvPicPr>
          <p:cNvPr id="35" name="Picture 34" descr="30 minutes Vectors - Download Free High-Quality Vectors from Freepik |  Freepik">
            <a:extLst>
              <a:ext uri="{FF2B5EF4-FFF2-40B4-BE49-F238E27FC236}">
                <a16:creationId xmlns:a16="http://schemas.microsoft.com/office/drawing/2014/main" id="{8AF4B5E4-4F40-E5F0-C709-A6AE06BE596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841749" y="1537942"/>
            <a:ext cx="921153" cy="949548"/>
          </a:xfrm>
          <a:prstGeom prst="rect">
            <a:avLst/>
          </a:prstGeom>
        </p:spPr>
      </p:pic>
      <p:sp>
        <p:nvSpPr>
          <p:cNvPr id="7" name="Shape 7108">
            <a:extLst>
              <a:ext uri="{FF2B5EF4-FFF2-40B4-BE49-F238E27FC236}">
                <a16:creationId xmlns:a16="http://schemas.microsoft.com/office/drawing/2014/main" id="{DA97148A-8D4A-A4AD-B449-99E5C99B23FA}"/>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04B22703-CB82-1E6A-2A48-AC59FB292037}"/>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9090AF19-0656-9940-85E6-CBE221A93FEF}"/>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96A5F0C-34DC-061B-E2F9-F05396E2C7D9}"/>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21212BC2-F7DE-9314-A5BE-F9273AEA203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03ACF6A6-9FE4-6E42-E10B-D60038577DBA}"/>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8D9C8B23-0523-7B82-A276-70D0F1C178E1}"/>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A12486AB-03EE-5B45-56DB-CA788F94969A}"/>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D28121AD-DD76-E002-4D18-E892047F124D}"/>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889ED0C6-2F1D-FA09-53D4-C6351643CE3E}"/>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2DC1B5D3-DF30-2CA0-E112-1FA019BE2E5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5DC6E47F-0825-CFAF-002C-79D429C2BFD3}"/>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03FE27F8-95AB-DF00-FEA3-51137297A719}"/>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BED17ABD-E676-839B-CA25-0CAE71B15C50}"/>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4F5FCA3A-EC9C-DF63-1AF0-5FF935875A6B}"/>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A9F15F63-DCF0-B763-C04C-A939E65F19C3}"/>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08AA274-79B7-93DA-1A4B-D152CCC75128}"/>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101B2E16-B060-4B58-1CA2-9ECA667752AC}"/>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8862B98C-3064-1287-0367-F415425192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00898798-6164-4A42-362C-F241A094F66A}"/>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B5CD6598-4267-4861-C995-135135AF7C01}"/>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962AA821-9072-CDC1-897A-DFD3022B1E52}"/>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128B5728-70DD-AC05-2D5A-EE49FF8DCC2F}"/>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907026F0-3343-9BAF-0C6C-CAFA1F69C9C4}"/>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B18006A1-FEE8-655B-4702-C1F73A39F14B}"/>
              </a:ext>
            </a:extLst>
          </p:cNvPr>
          <p:cNvSpPr txBox="1"/>
          <p:nvPr/>
        </p:nvSpPr>
        <p:spPr>
          <a:xfrm>
            <a:off x="515036" y="1866253"/>
            <a:ext cx="4748537" cy="2308324"/>
          </a:xfrm>
          <a:prstGeom prst="rect">
            <a:avLst/>
          </a:prstGeom>
          <a:noFill/>
        </p:spPr>
        <p:txBody>
          <a:bodyPr wrap="square" lIns="91440" tIns="45720" rIns="91440" bIns="45720" rtlCol="0" anchor="t">
            <a:spAutoFit/>
          </a:bodyPr>
          <a:lstStyle/>
          <a:p>
            <a:pPr>
              <a:defRPr/>
            </a:pPr>
            <a:r>
              <a:rPr kumimoji="0" lang="en-GB" sz="1600" i="0" u="none" strike="noStrike" kern="100" cap="none" spc="0" normalizeH="0" baseline="0" noProof="0" dirty="0">
                <a:ln>
                  <a:noFill/>
                </a:ln>
                <a:solidFill>
                  <a:srgbClr val="181717"/>
                </a:solidFill>
                <a:effectLst/>
                <a:uLnTx/>
                <a:uFillTx/>
                <a:latin typeface="Ubuntu"/>
                <a:ea typeface="Ubuntu" panose="020B0504030602030204" pitchFamily="34" charset="0"/>
                <a:cs typeface="Segoe UI"/>
              </a:rPr>
              <a:t>In your teams</a:t>
            </a:r>
            <a:r>
              <a:rPr lang="en-GB" sz="1600" kern="100" dirty="0">
                <a:solidFill>
                  <a:srgbClr val="181717"/>
                </a:solidFill>
                <a:latin typeface="Ubuntu"/>
                <a:ea typeface="Ubuntu" panose="020B0504030602030204" pitchFamily="34" charset="0"/>
                <a:cs typeface="Segoe UI"/>
              </a:rPr>
              <a:t>, spend </a:t>
            </a:r>
            <a:br>
              <a:rPr lang="en-GB" sz="1600" kern="100" dirty="0">
                <a:solidFill>
                  <a:srgbClr val="181717"/>
                </a:solidFill>
                <a:latin typeface="Ubuntu"/>
                <a:ea typeface="Ubuntu" panose="020B0504030602030204" pitchFamily="34" charset="0"/>
                <a:cs typeface="Segoe UI"/>
              </a:rPr>
            </a:br>
            <a:r>
              <a:rPr lang="en-GB" sz="1600" kern="100">
                <a:solidFill>
                  <a:srgbClr val="181717"/>
                </a:solidFill>
                <a:latin typeface="Ubuntu"/>
                <a:ea typeface="Ubuntu" panose="020B0504030602030204" pitchFamily="34" charset="0"/>
                <a:cs typeface="Segoe UI"/>
              </a:rPr>
              <a:t>approximately 2 hours to:</a:t>
            </a:r>
            <a:endParaRPr kumimoji="0" lang="en-GB" sz="1600" i="0" u="none" strike="noStrike" kern="100" cap="none" spc="0" normalizeH="0" baseline="0" noProof="0">
              <a:ln>
                <a:noFill/>
              </a:ln>
              <a:solidFill>
                <a:srgbClr val="181717"/>
              </a:solidFill>
              <a:effectLst/>
              <a:uLnTx/>
              <a:uFillTx/>
              <a:latin typeface="Ubuntu"/>
              <a:ea typeface="Ubuntu" panose="020B0504030602030204" pitchFamily="34" charset="0"/>
              <a:cs typeface="Segoe U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endParaRPr>
          </a:p>
          <a:p>
            <a:pPr marR="0" lvl="0" algn="l" defTabSz="4572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Design and create a </a:t>
            </a:r>
            <a:r>
              <a:rPr kumimoji="0" lang="en-GB" sz="1600" b="1" i="0" u="none" strike="noStrike" kern="1200" cap="none" spc="0" normalizeH="0" baseline="0" noProof="0">
                <a:ln>
                  <a:noFill/>
                </a:ln>
                <a:solidFill>
                  <a:prstClr val="black"/>
                </a:solidFill>
                <a:effectLst/>
                <a:uLnTx/>
                <a:uFillTx/>
                <a:latin typeface="Ubuntu" panose="020B0504030602030204" pitchFamily="34" charset="0"/>
                <a:ea typeface="+mn-ea"/>
                <a:cs typeface="+mn-cs"/>
              </a:rPr>
              <a:t>data-driven infographic poster</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 which includes the </a:t>
            </a:r>
            <a:r>
              <a:rPr kumimoji="0" lang="en-GB" sz="1600" b="1" i="0" u="none" strike="noStrike" kern="1200" cap="none" spc="0" normalizeH="0" baseline="0" noProof="0">
                <a:ln>
                  <a:noFill/>
                </a:ln>
                <a:solidFill>
                  <a:prstClr val="black"/>
                </a:solidFill>
                <a:effectLst/>
                <a:uLnTx/>
                <a:uFillTx/>
                <a:latin typeface="Ubuntu" panose="020B0504030602030204" pitchFamily="34" charset="0"/>
                <a:ea typeface="+mn-ea"/>
                <a:cs typeface="+mn-cs"/>
              </a:rPr>
              <a:t>3 Pledges </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your team has</a:t>
            </a:r>
            <a:r>
              <a:rPr lang="en-GB" sz="1600">
                <a:solidFill>
                  <a:prstClr val="black"/>
                </a:solidFill>
                <a:latin typeface="Ubuntu" panose="020B0504030602030204" pitchFamily="34" charset="0"/>
              </a:rPr>
              <a:t> </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committed to make.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a:ln>
                <a:noFill/>
              </a:ln>
              <a:solidFill>
                <a:prstClr val="black"/>
              </a:solidFill>
              <a:effectLst/>
              <a:uLnTx/>
              <a:uFillTx/>
              <a:latin typeface="Calibri" panose="020F0502020204030204"/>
              <a:ea typeface="+mn-ea"/>
              <a:cs typeface="+mn-cs"/>
            </a:endParaRPr>
          </a:p>
          <a:p>
            <a:pPr marR="0" lvl="0" algn="l" defTabSz="4572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a:ln>
                  <a:noFill/>
                </a:ln>
                <a:solidFill>
                  <a:prstClr val="black"/>
                </a:solidFill>
                <a:effectLst/>
                <a:uLnTx/>
                <a:uFillTx/>
                <a:latin typeface="Ubuntu"/>
              </a:rPr>
              <a:t>Include your new </a:t>
            </a:r>
            <a:r>
              <a:rPr lang="en-GB" sz="1600">
                <a:solidFill>
                  <a:prstClr val="black"/>
                </a:solidFill>
                <a:latin typeface="Ubuntu"/>
              </a:rPr>
              <a:t>CO₂</a:t>
            </a:r>
            <a:r>
              <a:rPr kumimoji="0" lang="en-GB" sz="1600" b="0" i="0" u="none" strike="noStrike" kern="1200" cap="none" spc="0" normalizeH="0" baseline="0" noProof="0">
                <a:ln>
                  <a:noFill/>
                </a:ln>
                <a:solidFill>
                  <a:prstClr val="black"/>
                </a:solidFill>
                <a:effectLst/>
                <a:uLnTx/>
                <a:uFillTx/>
                <a:latin typeface="Ubuntu"/>
              </a:rPr>
              <a:t> reduction data in your </a:t>
            </a:r>
            <a:r>
              <a:rPr kumimoji="0" lang="en-US" sz="1600" b="0" i="0" u="none" strike="noStrike" kern="1200" cap="none" spc="0" normalizeH="0" baseline="0" noProof="0">
                <a:ln>
                  <a:noFill/>
                </a:ln>
                <a:solidFill>
                  <a:prstClr val="black"/>
                </a:solidFill>
                <a:effectLst/>
                <a:uLnTx/>
                <a:uFillTx/>
                <a:latin typeface="Ubuntu"/>
              </a:rPr>
              <a:t>poster, using charts and graphs</a:t>
            </a: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66FBC88-C722-EF86-2D40-CF9DC18CCD1D}"/>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3C0AE201-F3D8-766A-8150-1B5534ADDE14}"/>
              </a:ext>
            </a:extLst>
          </p:cNvPr>
          <p:cNvGrpSpPr/>
          <p:nvPr/>
        </p:nvGrpSpPr>
        <p:grpSpPr>
          <a:xfrm>
            <a:off x="1004511" y="878392"/>
            <a:ext cx="7487231" cy="677108"/>
            <a:chOff x="900884" y="1102346"/>
            <a:chExt cx="7487231" cy="677108"/>
          </a:xfrm>
        </p:grpSpPr>
        <p:sp>
          <p:nvSpPr>
            <p:cNvPr id="32" name="TextBox 31">
              <a:extLst>
                <a:ext uri="{FF2B5EF4-FFF2-40B4-BE49-F238E27FC236}">
                  <a16:creationId xmlns:a16="http://schemas.microsoft.com/office/drawing/2014/main" id="{7A5EE555-CE82-6357-2340-2D22E125B0CE}"/>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3:</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C6263CCB-F5F2-868A-48A5-8A2905199E9A}"/>
                </a:ext>
              </a:extLst>
            </p:cNvPr>
            <p:cNvSpPr txBox="1"/>
            <p:nvPr/>
          </p:nvSpPr>
          <p:spPr>
            <a:xfrm>
              <a:off x="2683605" y="1261855"/>
              <a:ext cx="570451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D91D6"/>
                  </a:solidFill>
                  <a:effectLst/>
                  <a:uLnTx/>
                  <a:uFillTx/>
                  <a:latin typeface="Ubuntu" panose="020B0504030602030204" pitchFamily="34" charset="0"/>
                  <a:ea typeface="+mn-ea"/>
                  <a:cs typeface="+mn-cs"/>
                </a:rPr>
                <a:t>Create your Data-Driven Infographic Poster.</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D6109D0F-3753-0790-BA05-21EF21F23EC7}"/>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 name="Picture 4" descr="A yellow ruler and pencil&#10;&#10;Description automatically generated">
            <a:extLst>
              <a:ext uri="{FF2B5EF4-FFF2-40B4-BE49-F238E27FC236}">
                <a16:creationId xmlns:a16="http://schemas.microsoft.com/office/drawing/2014/main" id="{9B5E8E8C-C7B8-605A-F6B0-CE410AC42F7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345" y="1013569"/>
            <a:ext cx="1170904" cy="956513"/>
          </a:xfrm>
          <a:prstGeom prst="rect">
            <a:avLst/>
          </a:prstGeom>
        </p:spPr>
      </p:pic>
      <p:pic>
        <p:nvPicPr>
          <p:cNvPr id="4" name="Picture 3">
            <a:extLst>
              <a:ext uri="{FF2B5EF4-FFF2-40B4-BE49-F238E27FC236}">
                <a16:creationId xmlns:a16="http://schemas.microsoft.com/office/drawing/2014/main" id="{441FA69C-A4C2-9D35-A93D-F3D028886E1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4E4E9B0C-25F5-AD9A-11A2-B77758018F84}"/>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4" name="Picture 2">
            <a:extLst>
              <a:ext uri="{FF2B5EF4-FFF2-40B4-BE49-F238E27FC236}">
                <a16:creationId xmlns:a16="http://schemas.microsoft.com/office/drawing/2014/main" id="{2475B0F0-F984-EAB4-C595-8DE5CAB0E61A}"/>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collage of a pool with a diagram and a globe&#10;&#10;AI-generated content may be incorrect.">
            <a:extLst>
              <a:ext uri="{FF2B5EF4-FFF2-40B4-BE49-F238E27FC236}">
                <a16:creationId xmlns:a16="http://schemas.microsoft.com/office/drawing/2014/main" id="{10F228F7-A4E5-FAF8-F701-7FE64049A19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112523" y="1672477"/>
            <a:ext cx="2070766" cy="26894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1" name="Group 40">
            <a:extLst>
              <a:ext uri="{FF2B5EF4-FFF2-40B4-BE49-F238E27FC236}">
                <a16:creationId xmlns:a16="http://schemas.microsoft.com/office/drawing/2014/main" id="{11AF136C-77D4-2ADA-B72B-8C32760428E0}"/>
              </a:ext>
            </a:extLst>
          </p:cNvPr>
          <p:cNvGrpSpPr/>
          <p:nvPr/>
        </p:nvGrpSpPr>
        <p:grpSpPr>
          <a:xfrm>
            <a:off x="7858795" y="1602202"/>
            <a:ext cx="597225" cy="413379"/>
            <a:chOff x="7776687" y="2235746"/>
            <a:chExt cx="823381" cy="569918"/>
          </a:xfrm>
        </p:grpSpPr>
        <p:pic>
          <p:nvPicPr>
            <p:cNvPr id="38" name="Picture 37">
              <a:extLst>
                <a:ext uri="{FF2B5EF4-FFF2-40B4-BE49-F238E27FC236}">
                  <a16:creationId xmlns:a16="http://schemas.microsoft.com/office/drawing/2014/main" id="{0CD77150-11B7-DCFE-A116-49292BDD7DE5}"/>
                </a:ext>
              </a:extLst>
            </p:cNvPr>
            <p:cNvPicPr>
              <a:picLocks noChangeAspect="1"/>
            </p:cNvPicPr>
            <p:nvPr/>
          </p:nvPicPr>
          <p:blipFill>
            <a:blip r:embed="rId9" cstate="screen">
              <a:extLst>
                <a:ext uri="{28A0092B-C50C-407E-A947-70E740481C1C}">
                  <a14:useLocalDpi xmlns:a14="http://schemas.microsoft.com/office/drawing/2010/main"/>
                </a:ext>
                <a:ext uri="{837473B0-CC2E-450A-ABE3-18F120FF3D39}">
                  <a1611:picAttrSrcUrl xmlns:a1611="http://schemas.microsoft.com/office/drawing/2016/11/main" r:id="rId10"/>
                </a:ext>
              </a:extLst>
            </a:blip>
            <a:stretch>
              <a:fillRect/>
            </a:stretch>
          </p:blipFill>
          <p:spPr>
            <a:xfrm flipH="1">
              <a:off x="7776687" y="2322529"/>
              <a:ext cx="374832" cy="483135"/>
            </a:xfrm>
            <a:prstGeom prst="rect">
              <a:avLst/>
            </a:prstGeom>
          </p:spPr>
        </p:pic>
        <p:pic>
          <p:nvPicPr>
            <p:cNvPr id="39" name="Picture 38">
              <a:extLst>
                <a:ext uri="{FF2B5EF4-FFF2-40B4-BE49-F238E27FC236}">
                  <a16:creationId xmlns:a16="http://schemas.microsoft.com/office/drawing/2014/main" id="{F187B74C-E5FB-35B1-00D6-1EAE1321D264}"/>
                </a:ext>
              </a:extLst>
            </p:cNvPr>
            <p:cNvPicPr>
              <a:picLocks noChangeAspect="1"/>
            </p:cNvPicPr>
            <p:nvPr/>
          </p:nvPicPr>
          <p:blipFill>
            <a:blip r:embed="rId9" cstate="screen">
              <a:extLst>
                <a:ext uri="{28A0092B-C50C-407E-A947-70E740481C1C}">
                  <a14:useLocalDpi xmlns:a14="http://schemas.microsoft.com/office/drawing/2010/main"/>
                </a:ext>
                <a:ext uri="{837473B0-CC2E-450A-ABE3-18F120FF3D39}">
                  <a1611:picAttrSrcUrl xmlns:a1611="http://schemas.microsoft.com/office/drawing/2016/11/main" r:id="rId10"/>
                </a:ext>
              </a:extLst>
            </a:blip>
            <a:stretch>
              <a:fillRect/>
            </a:stretch>
          </p:blipFill>
          <p:spPr>
            <a:xfrm flipH="1">
              <a:off x="7999080" y="2235746"/>
              <a:ext cx="374832" cy="483135"/>
            </a:xfrm>
            <a:prstGeom prst="rect">
              <a:avLst/>
            </a:prstGeom>
          </p:spPr>
        </p:pic>
        <p:pic>
          <p:nvPicPr>
            <p:cNvPr id="40" name="Picture 39">
              <a:extLst>
                <a:ext uri="{FF2B5EF4-FFF2-40B4-BE49-F238E27FC236}">
                  <a16:creationId xmlns:a16="http://schemas.microsoft.com/office/drawing/2014/main" id="{44B47B2B-3656-95E4-9A2E-7215DABD633E}"/>
                </a:ext>
              </a:extLst>
            </p:cNvPr>
            <p:cNvPicPr>
              <a:picLocks noChangeAspect="1"/>
            </p:cNvPicPr>
            <p:nvPr/>
          </p:nvPicPr>
          <p:blipFill>
            <a:blip r:embed="rId9" cstate="screen">
              <a:extLst>
                <a:ext uri="{28A0092B-C50C-407E-A947-70E740481C1C}">
                  <a14:useLocalDpi xmlns:a14="http://schemas.microsoft.com/office/drawing/2010/main"/>
                </a:ext>
                <a:ext uri="{837473B0-CC2E-450A-ABE3-18F120FF3D39}">
                  <a1611:picAttrSrcUrl xmlns:a1611="http://schemas.microsoft.com/office/drawing/2016/11/main" r:id="rId10"/>
                </a:ext>
              </a:extLst>
            </a:blip>
            <a:stretch>
              <a:fillRect/>
            </a:stretch>
          </p:blipFill>
          <p:spPr>
            <a:xfrm flipH="1">
              <a:off x="8225236" y="2321361"/>
              <a:ext cx="374832" cy="483135"/>
            </a:xfrm>
            <a:prstGeom prst="rect">
              <a:avLst/>
            </a:prstGeom>
          </p:spPr>
        </p:pic>
      </p:grpSp>
      <p:cxnSp>
        <p:nvCxnSpPr>
          <p:cNvPr id="42" name="Straight Arrow Connector 41">
            <a:extLst>
              <a:ext uri="{FF2B5EF4-FFF2-40B4-BE49-F238E27FC236}">
                <a16:creationId xmlns:a16="http://schemas.microsoft.com/office/drawing/2014/main" id="{E7611213-584C-0245-7C5B-6F30C2277F38}"/>
              </a:ext>
            </a:extLst>
          </p:cNvPr>
          <p:cNvCxnSpPr/>
          <p:nvPr/>
        </p:nvCxnSpPr>
        <p:spPr>
          <a:xfrm flipH="1">
            <a:off x="7652708" y="2038800"/>
            <a:ext cx="339664" cy="50734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a:extLst>
              <a:ext uri="{FF2B5EF4-FFF2-40B4-BE49-F238E27FC236}">
                <a16:creationId xmlns:a16="http://schemas.microsoft.com/office/drawing/2014/main" id="{57BCD78D-D115-7DB0-359D-6F858FEFA72E}"/>
              </a:ext>
            </a:extLst>
          </p:cNvPr>
          <p:cNvCxnSpPr>
            <a:cxnSpLocks/>
          </p:cNvCxnSpPr>
          <p:nvPr/>
        </p:nvCxnSpPr>
        <p:spPr>
          <a:xfrm>
            <a:off x="8197249" y="2200545"/>
            <a:ext cx="5392" cy="70143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a:extLst>
              <a:ext uri="{FF2B5EF4-FFF2-40B4-BE49-F238E27FC236}">
                <a16:creationId xmlns:a16="http://schemas.microsoft.com/office/drawing/2014/main" id="{4BCB0B18-A63F-8CF9-7813-97F371C03CCF}"/>
              </a:ext>
            </a:extLst>
          </p:cNvPr>
          <p:cNvCxnSpPr>
            <a:cxnSpLocks/>
          </p:cNvCxnSpPr>
          <p:nvPr/>
        </p:nvCxnSpPr>
        <p:spPr>
          <a:xfrm>
            <a:off x="8456041" y="2038800"/>
            <a:ext cx="350449" cy="53968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46" name="TextBox 45">
            <a:extLst>
              <a:ext uri="{FF2B5EF4-FFF2-40B4-BE49-F238E27FC236}">
                <a16:creationId xmlns:a16="http://schemas.microsoft.com/office/drawing/2014/main" id="{7C7D2B83-B33F-AC0F-DB46-10BCFCE50468}"/>
              </a:ext>
            </a:extLst>
          </p:cNvPr>
          <p:cNvSpPr txBox="1"/>
          <p:nvPr/>
        </p:nvSpPr>
        <p:spPr>
          <a:xfrm>
            <a:off x="7855159" y="2903597"/>
            <a:ext cx="11144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b="1">
                <a:latin typeface="Ubuntu"/>
                <a:ea typeface="Calibri"/>
                <a:cs typeface="Calibri"/>
              </a:rPr>
              <a:t>text</a:t>
            </a:r>
            <a:endParaRPr lang="en-US" b="1">
              <a:latin typeface="Ubuntu"/>
            </a:endParaRPr>
          </a:p>
        </p:txBody>
      </p:sp>
      <p:sp>
        <p:nvSpPr>
          <p:cNvPr id="48" name="TextBox 47">
            <a:extLst>
              <a:ext uri="{FF2B5EF4-FFF2-40B4-BE49-F238E27FC236}">
                <a16:creationId xmlns:a16="http://schemas.microsoft.com/office/drawing/2014/main" id="{22D8287D-E0BE-3503-78D7-E0BEB5876E24}"/>
              </a:ext>
            </a:extLst>
          </p:cNvPr>
          <p:cNvSpPr txBox="1"/>
          <p:nvPr/>
        </p:nvSpPr>
        <p:spPr>
          <a:xfrm>
            <a:off x="7186612" y="2526191"/>
            <a:ext cx="11144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b="1" dirty="0" err="1">
                <a:latin typeface="Ubuntu"/>
                <a:ea typeface="Calibri"/>
                <a:cs typeface="Calibri"/>
              </a:rPr>
              <a:t>colour</a:t>
            </a:r>
            <a:endParaRPr lang="en-US" b="1" dirty="0" err="1">
              <a:latin typeface="Ubuntu"/>
            </a:endParaRPr>
          </a:p>
        </p:txBody>
      </p:sp>
      <p:sp>
        <p:nvSpPr>
          <p:cNvPr id="49" name="TextBox 48">
            <a:extLst>
              <a:ext uri="{FF2B5EF4-FFF2-40B4-BE49-F238E27FC236}">
                <a16:creationId xmlns:a16="http://schemas.microsoft.com/office/drawing/2014/main" id="{76C74EED-FA3D-09A9-0A89-0EFA0BFEE38E}"/>
              </a:ext>
            </a:extLst>
          </p:cNvPr>
          <p:cNvSpPr txBox="1"/>
          <p:nvPr/>
        </p:nvSpPr>
        <p:spPr>
          <a:xfrm>
            <a:off x="8264913" y="2547757"/>
            <a:ext cx="11144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b="1">
                <a:latin typeface="Ubuntu"/>
                <a:ea typeface="Calibri"/>
                <a:cs typeface="Calibri"/>
              </a:rPr>
              <a:t>graphs</a:t>
            </a:r>
            <a:endParaRPr lang="en-US" b="1">
              <a:latin typeface="Ubuntu"/>
            </a:endParaRPr>
          </a:p>
        </p:txBody>
      </p:sp>
      <p:sp>
        <p:nvSpPr>
          <p:cNvPr id="51" name="Rectangle: Rounded Corners 50">
            <a:extLst>
              <a:ext uri="{FF2B5EF4-FFF2-40B4-BE49-F238E27FC236}">
                <a16:creationId xmlns:a16="http://schemas.microsoft.com/office/drawing/2014/main" id="{311DF9E6-DCE6-6E05-1CD3-1ADD728C7B85}"/>
              </a:ext>
            </a:extLst>
          </p:cNvPr>
          <p:cNvSpPr/>
          <p:nvPr/>
        </p:nvSpPr>
        <p:spPr>
          <a:xfrm>
            <a:off x="7422350" y="3431993"/>
            <a:ext cx="1546594" cy="933048"/>
          </a:xfrm>
          <a:prstGeom prst="roundRect">
            <a:avLst/>
          </a:prstGeom>
          <a:solidFill>
            <a:srgbClr val="D53B82"/>
          </a:solidFill>
          <a:ln>
            <a:solidFill>
              <a:srgbClr val="D53B8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latin typeface="Ubuntu"/>
              </a:rPr>
              <a:t>Who will do what?</a:t>
            </a:r>
            <a:endParaRPr lang="en-US"/>
          </a:p>
        </p:txBody>
      </p:sp>
    </p:spTree>
    <p:extLst>
      <p:ext uri="{BB962C8B-B14F-4D97-AF65-F5344CB8AC3E}">
        <p14:creationId xmlns:p14="http://schemas.microsoft.com/office/powerpoint/2010/main" val="1577271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487231" cy="677108"/>
            <a:chOff x="900884" y="1102346"/>
            <a:chExt cx="748723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3:</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70451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D91D6"/>
                  </a:solidFill>
                  <a:effectLst/>
                  <a:uLnTx/>
                  <a:uFillTx/>
                  <a:latin typeface="Ubuntu" panose="020B0504030602030204" pitchFamily="34" charset="0"/>
                  <a:ea typeface="+mn-ea"/>
                  <a:cs typeface="+mn-cs"/>
                </a:rPr>
                <a:t>Create your Data-Driven Infographic Poster.</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 name="Picture 4" descr="A yellow ruler and pencil&#10;&#10;Description automatically generated">
            <a:extLst>
              <a:ext uri="{FF2B5EF4-FFF2-40B4-BE49-F238E27FC236}">
                <a16:creationId xmlns:a16="http://schemas.microsoft.com/office/drawing/2014/main" id="{5868F0AD-A7EC-A2D3-C835-6779E50260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45" y="1013569"/>
            <a:ext cx="1170904" cy="956513"/>
          </a:xfrm>
          <a:prstGeom prst="rect">
            <a:avLst/>
          </a:prstGeom>
        </p:spPr>
      </p:pic>
      <p:pic>
        <p:nvPicPr>
          <p:cNvPr id="4" name="Picture 3">
            <a:extLst>
              <a:ext uri="{FF2B5EF4-FFF2-40B4-BE49-F238E27FC236}">
                <a16:creationId xmlns:a16="http://schemas.microsoft.com/office/drawing/2014/main" id="{697622F2-106C-71A2-3B28-98E929BB6E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BAA33E9B-86B8-BA09-C449-A79700FA4D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FDB456F-20B9-A54F-9F3E-7D3F19EECBBC}"/>
              </a:ext>
            </a:extLst>
          </p:cNvPr>
          <p:cNvSpPr txBox="1"/>
          <p:nvPr/>
        </p:nvSpPr>
        <p:spPr>
          <a:xfrm>
            <a:off x="930959" y="1629146"/>
            <a:ext cx="8327837" cy="338554"/>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kern="100">
                <a:solidFill>
                  <a:srgbClr val="181717"/>
                </a:solidFill>
                <a:latin typeface="Ubuntu" panose="020B0504030602030204" pitchFamily="34" charset="0"/>
                <a:cs typeface="Segoe UI" panose="020B0502040204020203" pitchFamily="34" charset="0"/>
              </a:rPr>
              <a:t>Your </a:t>
            </a:r>
            <a:r>
              <a:rPr lang="en-GB" sz="1600" b="1" kern="100">
                <a:solidFill>
                  <a:srgbClr val="181717"/>
                </a:solidFill>
                <a:latin typeface="Ubuntu" panose="020B0504030602030204" pitchFamily="34" charset="0"/>
                <a:cs typeface="Segoe UI" panose="020B0502040204020203" pitchFamily="34" charset="0"/>
              </a:rPr>
              <a:t>Data-driven Infographic Poster </a:t>
            </a:r>
            <a:r>
              <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can be hand drawn or digitally produced.</a:t>
            </a:r>
          </a:p>
        </p:txBody>
      </p:sp>
      <p:pic>
        <p:nvPicPr>
          <p:cNvPr id="3" name="Picture 2">
            <a:extLst>
              <a:ext uri="{FF2B5EF4-FFF2-40B4-BE49-F238E27FC236}">
                <a16:creationId xmlns:a16="http://schemas.microsoft.com/office/drawing/2014/main" id="{89101464-4BDE-017B-B835-A46C54FAB27F}"/>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BBA6C48-DD9D-65B0-3582-3E514B4C354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8926" y="1966631"/>
            <a:ext cx="1922900" cy="2260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 name="Picture 29" descr="A poster with drawings of sea creatures and sea life&#10;&#10;AI-generated content may be incorrect.">
            <a:extLst>
              <a:ext uri="{FF2B5EF4-FFF2-40B4-BE49-F238E27FC236}">
                <a16:creationId xmlns:a16="http://schemas.microsoft.com/office/drawing/2014/main" id="{7F101CD1-7463-FAE0-9F4E-0A2A701ECA6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68605" y="1966634"/>
            <a:ext cx="3267699" cy="22607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48132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487231" cy="677108"/>
            <a:chOff x="900884" y="1102346"/>
            <a:chExt cx="748723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3:</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70451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D91D6"/>
                  </a:solidFill>
                  <a:effectLst/>
                  <a:uLnTx/>
                  <a:uFillTx/>
                  <a:latin typeface="Ubuntu" panose="020B0504030602030204" pitchFamily="34" charset="0"/>
                  <a:ea typeface="+mn-ea"/>
                  <a:cs typeface="+mn-cs"/>
                </a:rPr>
                <a:t>Create your Data-Driven Infographic Poster.</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 name="Picture 4" descr="A yellow ruler and pencil&#10;&#10;Description automatically generated">
            <a:extLst>
              <a:ext uri="{FF2B5EF4-FFF2-40B4-BE49-F238E27FC236}">
                <a16:creationId xmlns:a16="http://schemas.microsoft.com/office/drawing/2014/main" id="{5868F0AD-A7EC-A2D3-C835-6779E50260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45" y="1013569"/>
            <a:ext cx="1170904" cy="956513"/>
          </a:xfrm>
          <a:prstGeom prst="rect">
            <a:avLst/>
          </a:prstGeom>
        </p:spPr>
      </p:pic>
      <p:pic>
        <p:nvPicPr>
          <p:cNvPr id="4" name="Picture 3">
            <a:extLst>
              <a:ext uri="{FF2B5EF4-FFF2-40B4-BE49-F238E27FC236}">
                <a16:creationId xmlns:a16="http://schemas.microsoft.com/office/drawing/2014/main" id="{697622F2-106C-71A2-3B28-98E929BB6E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BAA33E9B-86B8-BA09-C449-A79700FA4D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FDB456F-20B9-A54F-9F3E-7D3F19EECBBC}"/>
              </a:ext>
            </a:extLst>
          </p:cNvPr>
          <p:cNvSpPr txBox="1"/>
          <p:nvPr/>
        </p:nvSpPr>
        <p:spPr>
          <a:xfrm>
            <a:off x="494519" y="1831948"/>
            <a:ext cx="8327837" cy="584775"/>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kern="100">
                <a:solidFill>
                  <a:srgbClr val="181717"/>
                </a:solidFill>
                <a:latin typeface="Ubuntu" panose="020B0504030602030204" pitchFamily="34" charset="0"/>
                <a:cs typeface="Segoe UI" panose="020B0502040204020203" pitchFamily="34" charset="0"/>
              </a:rPr>
              <a:t>You may want to use </a:t>
            </a:r>
            <a:r>
              <a:rPr lang="en-GB" sz="1600" b="1" kern="100">
                <a:solidFill>
                  <a:srgbClr val="181717"/>
                </a:solidFill>
                <a:latin typeface="Ubuntu" panose="020B0504030602030204" pitchFamily="34" charset="0"/>
                <a:cs typeface="Segoe UI" panose="020B0502040204020203" pitchFamily="34" charset="0"/>
              </a:rPr>
              <a:t>Canva </a:t>
            </a:r>
            <a:r>
              <a:rPr lang="en-GB" sz="1600" kern="100">
                <a:solidFill>
                  <a:srgbClr val="181717"/>
                </a:solidFill>
                <a:latin typeface="Ubuntu" panose="020B0504030602030204" pitchFamily="34" charset="0"/>
                <a:cs typeface="Segoe UI" panose="020B0502040204020203" pitchFamily="34" charset="0"/>
              </a:rPr>
              <a:t>for templates to support with the creation of a digital infographic poster.</a:t>
            </a:r>
            <a:endParaRPr kumimoji="0" lang="en-GB" sz="16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p:txBody>
      </p:sp>
      <p:pic>
        <p:nvPicPr>
          <p:cNvPr id="34" name="Picture 33">
            <a:extLst>
              <a:ext uri="{FF2B5EF4-FFF2-40B4-BE49-F238E27FC236}">
                <a16:creationId xmlns:a16="http://schemas.microsoft.com/office/drawing/2014/main" id="{FB9BD6CE-B037-4BD8-AF2D-C29430EE4B1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5475" y="2416723"/>
            <a:ext cx="3048824" cy="17280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TextBox 29">
            <a:hlinkClick r:id="rId7"/>
            <a:extLst>
              <a:ext uri="{FF2B5EF4-FFF2-40B4-BE49-F238E27FC236}">
                <a16:creationId xmlns:a16="http://schemas.microsoft.com/office/drawing/2014/main" id="{8A353A11-9614-AA44-F61C-00E8727D7F43}"/>
              </a:ext>
            </a:extLst>
          </p:cNvPr>
          <p:cNvSpPr txBox="1"/>
          <p:nvPr/>
        </p:nvSpPr>
        <p:spPr>
          <a:xfrm>
            <a:off x="3796419" y="2855077"/>
            <a:ext cx="4802106" cy="851297"/>
          </a:xfrm>
          <a:prstGeom prst="roundRect">
            <a:avLst/>
          </a:prstGeom>
          <a:solidFill>
            <a:schemeClr val="bg1"/>
          </a:solidFill>
          <a:ln w="38100">
            <a:solidFill>
              <a:schemeClr val="tx1"/>
            </a:solidFill>
          </a:ln>
        </p:spPr>
        <p:txBody>
          <a:bodyPr wrap="square" rtlCol="0">
            <a:spAutoFit/>
          </a:bodyPr>
          <a:lstStyle/>
          <a:p>
            <a:r>
              <a:rPr lang="en-US" sz="2200" b="1">
                <a:latin typeface="Ubuntu" panose="020B0504030602030204" pitchFamily="34" charset="0"/>
              </a:rPr>
              <a:t>Click here to visit www.canva.com/infographics </a:t>
            </a:r>
            <a:endParaRPr lang="en-GB" sz="2200" b="1">
              <a:latin typeface="Ubuntu" panose="020B0504030602030204" pitchFamily="34" charset="0"/>
            </a:endParaRPr>
          </a:p>
        </p:txBody>
      </p:sp>
      <p:pic>
        <p:nvPicPr>
          <p:cNvPr id="3" name="Picture 2">
            <a:extLst>
              <a:ext uri="{FF2B5EF4-FFF2-40B4-BE49-F238E27FC236}">
                <a16:creationId xmlns:a16="http://schemas.microsoft.com/office/drawing/2014/main" id="{CD4BB22B-B120-699D-4E5C-7C60AA1B476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482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759386-AC82-4EE0-25FC-263D15BA3F8F}"/>
              </a:ext>
            </a:extLst>
          </p:cNvPr>
          <p:cNvSpPr txBox="1"/>
          <p:nvPr/>
        </p:nvSpPr>
        <p:spPr>
          <a:xfrm>
            <a:off x="2614115" y="926625"/>
            <a:ext cx="8243863" cy="1015663"/>
          </a:xfrm>
          <a:prstGeom prst="rect">
            <a:avLst/>
          </a:prstGeom>
          <a:noFill/>
        </p:spPr>
        <p:txBody>
          <a:bodyPr wrap="square" lIns="91440" tIns="45720" rIns="91440" bIns="45720" rtlCol="0" anchor="t">
            <a:spAutoFit/>
          </a:bodyPr>
          <a:lstStyle/>
          <a:p>
            <a:r>
              <a:rPr lang="en-GB" sz="6000" b="1">
                <a:solidFill>
                  <a:srgbClr val="C9F7FF"/>
                </a:solidFill>
                <a:effectLst>
                  <a:outerShdw blurRad="38100" dist="38100" dir="2700000" algn="tl">
                    <a:srgbClr val="000000">
                      <a:alpha val="43137"/>
                    </a:srgbClr>
                  </a:outerShdw>
                </a:effectLst>
                <a:latin typeface="Ubuntu"/>
                <a:ea typeface="Arial" panose="020B0604020202020204" pitchFamily="34" charset="0"/>
              </a:rPr>
              <a:t>Welcome!</a:t>
            </a:r>
            <a:endParaRPr lang="en-GB" sz="6000" b="1">
              <a:solidFill>
                <a:srgbClr val="C9F7FF"/>
              </a:solidFill>
              <a:effectLst>
                <a:outerShdw blurRad="38100" dist="38100" dir="2700000" algn="tl">
                  <a:srgbClr val="000000">
                    <a:alpha val="43137"/>
                  </a:srgbClr>
                </a:outerShdw>
              </a:effectLst>
              <a:latin typeface="Ubuntu"/>
            </a:endParaRPr>
          </a:p>
        </p:txBody>
      </p:sp>
      <p:sp>
        <p:nvSpPr>
          <p:cNvPr id="30" name="TextBox 29">
            <a:extLst>
              <a:ext uri="{FF2B5EF4-FFF2-40B4-BE49-F238E27FC236}">
                <a16:creationId xmlns:a16="http://schemas.microsoft.com/office/drawing/2014/main" id="{B0B4D732-3228-965D-C9BA-74B3CD850DFE}"/>
              </a:ext>
            </a:extLst>
          </p:cNvPr>
          <p:cNvSpPr txBox="1"/>
          <p:nvPr/>
        </p:nvSpPr>
        <p:spPr>
          <a:xfrm>
            <a:off x="2688235" y="269023"/>
            <a:ext cx="5407549"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Live Lesson: STATWARS | Earth Day</a:t>
            </a:r>
            <a:endParaRPr lang="en-US" sz="2000" b="1">
              <a:solidFill>
                <a:srgbClr val="2D91D6"/>
              </a:solidFill>
              <a:latin typeface="Arial" panose="020B0604020202020204" pitchFamily="34" charset="0"/>
              <a:cs typeface="Arial" panose="020B0604020202020204" pitchFamily="34" charset="0"/>
            </a:endParaRPr>
          </a:p>
        </p:txBody>
      </p:sp>
      <p:pic>
        <p:nvPicPr>
          <p:cNvPr id="4" name="Picture 3" descr="A vase with leaves in it&#10;&#10;Description automatically generated">
            <a:extLst>
              <a:ext uri="{FF2B5EF4-FFF2-40B4-BE49-F238E27FC236}">
                <a16:creationId xmlns:a16="http://schemas.microsoft.com/office/drawing/2014/main" id="{5EBE0C77-4CEB-F637-96AA-BF0EE327AE4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7" name="Picture 6">
            <a:extLst>
              <a:ext uri="{FF2B5EF4-FFF2-40B4-BE49-F238E27FC236}">
                <a16:creationId xmlns:a16="http://schemas.microsoft.com/office/drawing/2014/main" id="{31655A8A-4BBD-6EFA-961C-2148230CA84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10" name="TextBox 9">
            <a:extLst>
              <a:ext uri="{FF2B5EF4-FFF2-40B4-BE49-F238E27FC236}">
                <a16:creationId xmlns:a16="http://schemas.microsoft.com/office/drawing/2014/main" id="{74306FB6-CE23-B461-7C5F-CC9209784A5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1026" name="Picture 2">
            <a:extLst>
              <a:ext uri="{FF2B5EF4-FFF2-40B4-BE49-F238E27FC236}">
                <a16:creationId xmlns:a16="http://schemas.microsoft.com/office/drawing/2014/main" id="{6B90ECAD-D3DF-6F78-5325-56BBC5BB6A01}"/>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4E1E367-AFE2-05B6-5F3F-ED0DAB3567CE}"/>
              </a:ext>
            </a:extLst>
          </p:cNvPr>
          <p:cNvSpPr txBox="1"/>
          <p:nvPr/>
        </p:nvSpPr>
        <p:spPr>
          <a:xfrm>
            <a:off x="1263532" y="3092882"/>
            <a:ext cx="8243863" cy="1015663"/>
          </a:xfrm>
          <a:prstGeom prst="rect">
            <a:avLst/>
          </a:prstGeom>
          <a:noFill/>
        </p:spPr>
        <p:txBody>
          <a:bodyPr wrap="square" lIns="91440" tIns="45720" rIns="91440" bIns="45720" rtlCol="0" anchor="t">
            <a:spAutoFit/>
          </a:bodyPr>
          <a:lstStyle/>
          <a:p>
            <a:r>
              <a:rPr lang="en-GB" sz="6000" b="1">
                <a:solidFill>
                  <a:srgbClr val="0078B8"/>
                </a:solidFill>
                <a:effectLst>
                  <a:outerShdw blurRad="38100" dist="38100" dir="2700000" algn="tl">
                    <a:srgbClr val="000000">
                      <a:alpha val="43137"/>
                    </a:srgbClr>
                  </a:outerShdw>
                </a:effectLst>
                <a:latin typeface="Ubuntu"/>
                <a:ea typeface="Arial" panose="020B0604020202020204" pitchFamily="34" charset="0"/>
              </a:rPr>
              <a:t>Happy Earth Day!</a:t>
            </a:r>
            <a:endParaRPr lang="en-GB" sz="6000" b="1">
              <a:solidFill>
                <a:srgbClr val="0078B8"/>
              </a:solidFill>
              <a:effectLst>
                <a:outerShdw blurRad="38100" dist="38100" dir="2700000" algn="tl">
                  <a:srgbClr val="000000">
                    <a:alpha val="43137"/>
                  </a:srgbClr>
                </a:outerShdw>
              </a:effectLst>
              <a:latin typeface="Ubuntu"/>
            </a:endParaRPr>
          </a:p>
        </p:txBody>
      </p:sp>
      <p:pic>
        <p:nvPicPr>
          <p:cNvPr id="3" name="Picture 2">
            <a:extLst>
              <a:ext uri="{FF2B5EF4-FFF2-40B4-BE49-F238E27FC236}">
                <a16:creationId xmlns:a16="http://schemas.microsoft.com/office/drawing/2014/main" id="{4F7EEF50-B3E9-39EF-C1CE-867AF12785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460556" y="801459"/>
            <a:ext cx="1333299" cy="1632876"/>
          </a:xfrm>
          <a:prstGeom prst="rect">
            <a:avLst/>
          </a:prstGeom>
        </p:spPr>
      </p:pic>
      <p:pic>
        <p:nvPicPr>
          <p:cNvPr id="11" name="Picture 10">
            <a:extLst>
              <a:ext uri="{FF2B5EF4-FFF2-40B4-BE49-F238E27FC236}">
                <a16:creationId xmlns:a16="http://schemas.microsoft.com/office/drawing/2014/main" id="{17092AB7-B0D7-2C08-3CD3-BA8F3AA887F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178892" y="1492029"/>
            <a:ext cx="1442424" cy="1632876"/>
          </a:xfrm>
          <a:prstGeom prst="rect">
            <a:avLst/>
          </a:prstGeom>
        </p:spPr>
      </p:pic>
      <p:pic>
        <p:nvPicPr>
          <p:cNvPr id="13" name="Picture 12">
            <a:extLst>
              <a:ext uri="{FF2B5EF4-FFF2-40B4-BE49-F238E27FC236}">
                <a16:creationId xmlns:a16="http://schemas.microsoft.com/office/drawing/2014/main" id="{D88D89FB-D0F2-5B71-71AF-5DE86438B7F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1049264" y="1067373"/>
            <a:ext cx="1358691" cy="1632876"/>
          </a:xfrm>
          <a:prstGeom prst="rect">
            <a:avLst/>
          </a:prstGeom>
        </p:spPr>
      </p:pic>
      <p:pic>
        <p:nvPicPr>
          <p:cNvPr id="15" name="Picture 14">
            <a:extLst>
              <a:ext uri="{FF2B5EF4-FFF2-40B4-BE49-F238E27FC236}">
                <a16:creationId xmlns:a16="http://schemas.microsoft.com/office/drawing/2014/main" id="{97DE0F1D-1103-8C64-6353-76515AA23EB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892654" y="1819727"/>
            <a:ext cx="1358691" cy="1456548"/>
          </a:xfrm>
          <a:prstGeom prst="rect">
            <a:avLst/>
          </a:prstGeom>
        </p:spPr>
      </p:pic>
      <p:pic>
        <p:nvPicPr>
          <p:cNvPr id="17" name="Picture 16">
            <a:extLst>
              <a:ext uri="{FF2B5EF4-FFF2-40B4-BE49-F238E27FC236}">
                <a16:creationId xmlns:a16="http://schemas.microsoft.com/office/drawing/2014/main" id="{41066001-E095-D6E5-A1E1-4AC35072954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47559" y="1079332"/>
            <a:ext cx="1839137" cy="2081323"/>
          </a:xfrm>
          <a:prstGeom prst="rect">
            <a:avLst/>
          </a:prstGeom>
        </p:spPr>
      </p:pic>
    </p:spTree>
    <p:extLst>
      <p:ext uri="{BB962C8B-B14F-4D97-AF65-F5344CB8AC3E}">
        <p14:creationId xmlns:p14="http://schemas.microsoft.com/office/powerpoint/2010/main" val="3774318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B8D162C2-133A-364C-A0CE-B91119A21DCF}"/>
              </a:ext>
            </a:extLst>
          </p:cNvPr>
          <p:cNvSpPr txBox="1"/>
          <p:nvPr/>
        </p:nvSpPr>
        <p:spPr>
          <a:xfrm>
            <a:off x="258104" y="1244648"/>
            <a:ext cx="6158327" cy="677108"/>
          </a:xfrm>
          <a:prstGeom prst="rect">
            <a:avLst/>
          </a:prstGeom>
          <a:noFill/>
        </p:spPr>
        <p:txBody>
          <a:bodyPr wrap="square" rtlCol="0">
            <a:spAutoFit/>
          </a:bodyPr>
          <a:lstStyle/>
          <a:p>
            <a:r>
              <a:rPr lang="en-GB" sz="3800" b="1">
                <a:solidFill>
                  <a:srgbClr val="2E91D6"/>
                </a:solidFill>
                <a:latin typeface="Ubuntu" panose="020B0504030602030204" pitchFamily="34" charset="0"/>
                <a:ea typeface="Ubuntu" panose="020B0504030602030204" pitchFamily="34" charset="0"/>
                <a:cs typeface="Ubuntu" panose="020B0504030602030204" pitchFamily="34" charset="0"/>
              </a:rPr>
              <a:t>Teachers, you will:</a:t>
            </a:r>
            <a:endParaRPr lang="en-US" sz="3800" b="1">
              <a:solidFill>
                <a:srgbClr val="2D91D6"/>
              </a:solidFill>
              <a:latin typeface="Arial" panose="020B0604020202020204" pitchFamily="34" charset="0"/>
              <a:cs typeface="Arial" panose="020B0604020202020204" pitchFamily="34" charset="0"/>
            </a:endParaRPr>
          </a:p>
        </p:txBody>
      </p:sp>
      <p:pic>
        <p:nvPicPr>
          <p:cNvPr id="33" name="Picture 32" descr="A green and black text&#10;&#10;Description automatically generated">
            <a:extLst>
              <a:ext uri="{FF2B5EF4-FFF2-40B4-BE49-F238E27FC236}">
                <a16:creationId xmlns:a16="http://schemas.microsoft.com/office/drawing/2014/main" id="{CC2C0DED-875D-3A06-36AF-F6029ACCDB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pic>
        <p:nvPicPr>
          <p:cNvPr id="35" name="Picture 34" descr="A logo with a person in the middle&#10;&#10;Description automatically generated">
            <a:extLst>
              <a:ext uri="{FF2B5EF4-FFF2-40B4-BE49-F238E27FC236}">
                <a16:creationId xmlns:a16="http://schemas.microsoft.com/office/drawing/2014/main" id="{9C23BEDF-8042-9883-1DE0-ACCBC0B243B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32783" y="201436"/>
            <a:ext cx="1052384" cy="992248"/>
          </a:xfrm>
          <a:prstGeom prst="rect">
            <a:avLst/>
          </a:prstGeom>
        </p:spPr>
      </p:pic>
      <p:sp>
        <p:nvSpPr>
          <p:cNvPr id="36" name="TextBox 35">
            <a:extLst>
              <a:ext uri="{FF2B5EF4-FFF2-40B4-BE49-F238E27FC236}">
                <a16:creationId xmlns:a16="http://schemas.microsoft.com/office/drawing/2014/main" id="{A1425268-64D6-85F0-D423-73ED0A97C2A6}"/>
              </a:ext>
            </a:extLst>
          </p:cNvPr>
          <p:cNvSpPr txBox="1"/>
          <p:nvPr/>
        </p:nvSpPr>
        <p:spPr>
          <a:xfrm>
            <a:off x="323916" y="1898751"/>
            <a:ext cx="5505855" cy="3108543"/>
          </a:xfrm>
          <a:prstGeom prst="rect">
            <a:avLst/>
          </a:prstGeom>
          <a:noFill/>
        </p:spPr>
        <p:txBody>
          <a:bodyPr wrap="square" lIns="91440" tIns="45720" rIns="91440" bIns="45720" rtlCol="0" anchor="t">
            <a:spAutoFit/>
          </a:bodyPr>
          <a:lstStyle/>
          <a:p>
            <a:pPr>
              <a:buSzPct val="200000"/>
            </a:pPr>
            <a:r>
              <a:rPr lang="en-GB" sz="1400" b="1" kern="100">
                <a:solidFill>
                  <a:srgbClr val="72BB60"/>
                </a:solidFill>
                <a:latin typeface="Ubuntu" panose="020B0504030602030204" pitchFamily="34" charset="0"/>
                <a:ea typeface="Ubuntu" panose="020B0504030602030204" pitchFamily="34" charset="0"/>
                <a:cs typeface="Arial" panose="020B0604020202020204" pitchFamily="34" charset="0"/>
              </a:rPr>
              <a:t>Select the team, with the best infographic, for the following categories:</a:t>
            </a:r>
            <a:endParaRPr lang="en-GB"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endParaRPr lang="en-GB"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Best Data Analysis</a:t>
            </a:r>
            <a:br>
              <a:rPr lang="en-US" sz="1400" kern="100">
                <a:latin typeface="Ubuntu" panose="020B0504030602030204" pitchFamily="34" charset="0"/>
                <a:ea typeface="Ubuntu" panose="020B0504030602030204" pitchFamily="34" charset="0"/>
                <a:cs typeface="Arial" panose="020B0604020202020204" pitchFamily="34" charset="0"/>
              </a:rPr>
            </a:b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Best Communication</a:t>
            </a:r>
            <a:br>
              <a:rPr lang="en-US" sz="1400" kern="100">
                <a:latin typeface="Ubuntu" panose="020B0504030602030204" pitchFamily="34" charset="0"/>
                <a:ea typeface="Ubuntu" panose="020B0504030602030204" pitchFamily="34" charset="0"/>
                <a:cs typeface="Arial" panose="020B0604020202020204" pitchFamily="34" charset="0"/>
              </a:rPr>
            </a:b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Most Creative Presentation</a:t>
            </a:r>
            <a:br>
              <a:rPr lang="en-US" sz="1400" kern="100">
                <a:latin typeface="Ubuntu" panose="020B0504030602030204" pitchFamily="34" charset="0"/>
                <a:ea typeface="Ubuntu" panose="020B0504030602030204" pitchFamily="34" charset="0"/>
                <a:cs typeface="Arial" panose="020B0604020202020204" pitchFamily="34" charset="0"/>
              </a:rPr>
            </a:b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L="285750" indent="-285750">
              <a:buSzPct val="200000"/>
              <a:buBlip>
                <a:blip r:embed="rId6"/>
              </a:buBlip>
            </a:pPr>
            <a:r>
              <a:rPr lang="en-US" sz="1400" kern="100">
                <a:solidFill>
                  <a:srgbClr val="181717"/>
                </a:solidFill>
                <a:latin typeface="Ubuntu"/>
                <a:ea typeface="Ubuntu" panose="020B0504030602030204" pitchFamily="34" charset="0"/>
                <a:cs typeface="Arial"/>
              </a:rPr>
              <a:t> Overall Winner </a:t>
            </a:r>
          </a:p>
          <a:p>
            <a:pPr marL="285750" indent="-285750">
              <a:buSzPct val="200000"/>
              <a:buBlip>
                <a:blip r:embed="rId6"/>
              </a:buBlip>
            </a:pPr>
            <a:endParaRPr lang="en-US"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a:buSzPct val="200000"/>
            </a:pPr>
            <a:r>
              <a:rPr lang="en-US" sz="1400" b="1" kern="100">
                <a:solidFill>
                  <a:srgbClr val="181717"/>
                </a:solidFill>
                <a:latin typeface="Ubuntu"/>
                <a:ea typeface="Ubuntu" panose="020B0504030602030204" pitchFamily="34" charset="0"/>
                <a:cs typeface="Arial"/>
              </a:rPr>
              <a:t>And send those four chosen infographics to Primary Engineer along with a completed Entry Form.</a:t>
            </a:r>
            <a:endParaRPr lang="en-GB" sz="1400" b="1" kern="100">
              <a:solidFill>
                <a:srgbClr val="181717"/>
              </a:solidFill>
              <a:latin typeface="Ubuntu"/>
              <a:ea typeface="Ubuntu" panose="020B0504030602030204" pitchFamily="34" charset="0"/>
              <a:cs typeface="Arial"/>
            </a:endParaRPr>
          </a:p>
          <a:p>
            <a:pPr>
              <a:buSzPct val="200000"/>
            </a:pPr>
            <a:endParaRPr lang="en-GB" sz="1400" kern="100">
              <a:solidFill>
                <a:srgbClr val="181717"/>
              </a:solidFill>
              <a:latin typeface="Ubuntu" panose="020B0504030602030204" pitchFamily="34" charset="0"/>
              <a:ea typeface="Ubuntu" panose="020B050403060203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2C47A2F3-BA90-FD82-BE3E-493448D2F1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03663" y="260620"/>
            <a:ext cx="2238321" cy="697798"/>
          </a:xfrm>
          <a:prstGeom prst="rect">
            <a:avLst/>
          </a:prstGeom>
        </p:spPr>
      </p:pic>
      <p:sp>
        <p:nvSpPr>
          <p:cNvPr id="2" name="TextBox 1">
            <a:extLst>
              <a:ext uri="{FF2B5EF4-FFF2-40B4-BE49-F238E27FC236}">
                <a16:creationId xmlns:a16="http://schemas.microsoft.com/office/drawing/2014/main" id="{D01D2C25-4C5E-5F1B-5589-9FC81835C5E5}"/>
              </a:ext>
            </a:extLst>
          </p:cNvPr>
          <p:cNvSpPr txBox="1"/>
          <p:nvPr/>
        </p:nvSpPr>
        <p:spPr>
          <a:xfrm>
            <a:off x="0" y="4942064"/>
            <a:ext cx="5094906" cy="507831"/>
          </a:xfrm>
          <a:prstGeom prst="rect">
            <a:avLst/>
          </a:prstGeom>
          <a:noFill/>
        </p:spPr>
        <p:txBody>
          <a:bodyPr wrap="square" lIns="91440" tIns="45720" rIns="91440" bIns="45720" rtlCol="0" anchor="t">
            <a:spAutoFit/>
          </a:bodyPr>
          <a:lstStyle/>
          <a:p>
            <a:r>
              <a:rPr lang="en-GB" sz="900">
                <a:effectLst/>
                <a:latin typeface="Ubuntu"/>
              </a:rPr>
              <a:t>Copyright Universe of Engineering Ltd under license to Primary Engineer Ltd </a:t>
            </a:r>
            <a:r>
              <a:rPr lang="en-GB" sz="900" b="1">
                <a:latin typeface="Ubuntu"/>
              </a:rPr>
              <a:t>2021-2026</a:t>
            </a:r>
            <a:endParaRPr lang="en-GB" sz="900">
              <a:effectLst/>
              <a:latin typeface="Ubuntu" panose="020B0504030602030204" pitchFamily="34" charset="0"/>
            </a:endParaRPr>
          </a:p>
          <a:p>
            <a:endParaRPr lang="en-US"/>
          </a:p>
        </p:txBody>
      </p:sp>
      <p:pic>
        <p:nvPicPr>
          <p:cNvPr id="3" name="Picture 2">
            <a:extLst>
              <a:ext uri="{FF2B5EF4-FFF2-40B4-BE49-F238E27FC236}">
                <a16:creationId xmlns:a16="http://schemas.microsoft.com/office/drawing/2014/main" id="{2F17B791-B184-521B-6B7A-201E720486EA}"/>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551318" y="356113"/>
            <a:ext cx="2860937" cy="42566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3ABC045-F17D-C2D3-1868-C3BF37163DA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0573" y="3071350"/>
            <a:ext cx="1083095" cy="1260961"/>
          </a:xfrm>
          <a:prstGeom prst="rect">
            <a:avLst/>
          </a:prstGeom>
        </p:spPr>
      </p:pic>
    </p:spTree>
    <p:extLst>
      <p:ext uri="{BB962C8B-B14F-4D97-AF65-F5344CB8AC3E}">
        <p14:creationId xmlns:p14="http://schemas.microsoft.com/office/powerpoint/2010/main" val="2120665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453333-097E-2B70-9B26-BB74D6CF6D8F}"/>
            </a:ext>
          </a:extLst>
        </p:cNvPr>
        <p:cNvGrpSpPr/>
        <p:nvPr/>
      </p:nvGrpSpPr>
      <p:grpSpPr>
        <a:xfrm>
          <a:off x="0" y="0"/>
          <a:ext cx="0" cy="0"/>
          <a:chOff x="0" y="0"/>
          <a:chExt cx="0" cy="0"/>
        </a:xfrm>
      </p:grpSpPr>
      <p:sp>
        <p:nvSpPr>
          <p:cNvPr id="7" name="Shape 7108">
            <a:extLst>
              <a:ext uri="{FF2B5EF4-FFF2-40B4-BE49-F238E27FC236}">
                <a16:creationId xmlns:a16="http://schemas.microsoft.com/office/drawing/2014/main" id="{4F0119E8-F427-40D7-F2F0-A389C8D00C81}"/>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56C8BEC4-6075-F968-FED8-4AD9AE8322BB}"/>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FD125155-3464-857E-C242-2A75BF42FA69}"/>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C3649A30-6922-A146-E6BD-994F62F5ED49}"/>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4AB24108-3802-1F53-B7A0-2065A3EA65FB}"/>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6E661565-2FAF-D648-B352-9C23F439EB5E}"/>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584D72B5-CDE0-6C38-EDC6-515E0D1EE38C}"/>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9BDDD9F0-CAED-A02F-DF32-46C296857A39}"/>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BDBBA4EC-A736-1E0F-72A2-1AC06AA0A09E}"/>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1E2ABE40-C25B-705B-FA21-BF8AE32F352B}"/>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221855E1-217C-BEE9-4303-A2E51CE715E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C2B2B8BF-7016-8E1C-3763-DD666AA1C5D0}"/>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2598CAB4-4237-13AF-F875-3FF2919DC324}"/>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9B109911-E8BF-A25D-8FF6-14C6A4F536B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F29EC3B-EADA-7F6F-89C9-271A831785AF}"/>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CACC9A63-5D9D-6AEC-B08D-AF2322C22FFC}"/>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A0E2F85B-2AC5-D809-B3A0-586F07E735C8}"/>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EE49E5E7-DB9F-908D-B7F4-202BF6BB3557}"/>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62AE01D7-8A04-A8BC-50B8-B82A440AD5F9}"/>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D03F91C8-2150-6A3B-A06F-0A34AFECDD62}"/>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54215643-8121-4FD8-D1E6-11907C8AFD33}"/>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BF7F6BBB-F8AD-4F6D-67C0-76FF308031A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721485D1-EE4C-1A72-52F1-E18035DD9A61}"/>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0FF30E1-4A27-1C4A-3E1A-4F1193539282}"/>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28D07D62-E915-7E45-B57B-87CF49DF0EBB}"/>
              </a:ext>
            </a:extLst>
          </p:cNvPr>
          <p:cNvSpPr txBox="1"/>
          <p:nvPr/>
        </p:nvSpPr>
        <p:spPr>
          <a:xfrm>
            <a:off x="152192" y="2008903"/>
            <a:ext cx="6416248" cy="2308324"/>
          </a:xfrm>
          <a:prstGeom prst="rect">
            <a:avLst/>
          </a:prstGeom>
          <a:noFill/>
        </p:spPr>
        <p:txBody>
          <a:bodyPr wrap="square" lIns="91440" tIns="45720" rIns="91440" bIns="45720" rtlCol="0" anchor="t">
            <a:spAutoFit/>
          </a:bodyPr>
          <a:lstStyle/>
          <a:p>
            <a:pPr marR="0" lvl="0" algn="l" defTabSz="457200" rtl="0" eaLnBrk="1" fontAlgn="auto" latinLnBrk="0" hangingPunct="1">
              <a:lnSpc>
                <a:spcPct val="100000"/>
              </a:lnSpc>
              <a:spcBef>
                <a:spcPts val="0"/>
              </a:spcBef>
              <a:spcAft>
                <a:spcPts val="0"/>
              </a:spcAft>
              <a:buClrTx/>
              <a:buSzTx/>
              <a:tabLst/>
              <a:defRPr/>
            </a:pPr>
            <a:r>
              <a:rPr kumimoji="0" lang="en-US" sz="1600" b="1" i="0" u="none" strike="noStrike" kern="1200" cap="none" spc="0" normalizeH="0" baseline="0" noProof="0">
                <a:ln>
                  <a:noFill/>
                </a:ln>
                <a:solidFill>
                  <a:srgbClr val="72BB60"/>
                </a:solidFill>
                <a:effectLst/>
                <a:uLnTx/>
                <a:uFillTx/>
                <a:latin typeface="Ubuntu" panose="020B0504030602030204" pitchFamily="34" charset="0"/>
                <a:ea typeface="+mn-ea"/>
                <a:cs typeface="+mn-cs"/>
              </a:rPr>
              <a:t>           EVERYONE</a:t>
            </a:r>
            <a:r>
              <a:rPr kumimoji="0" lang="en-US" sz="1600" b="0" i="0" u="none" strike="noStrike" kern="1200" cap="none" spc="0" normalizeH="0" baseline="0" noProof="0">
                <a:ln>
                  <a:noFill/>
                </a:ln>
                <a:solidFill>
                  <a:srgbClr val="72BB60"/>
                </a:solidFill>
                <a:effectLst/>
                <a:uLnTx/>
                <a:uFillTx/>
                <a:latin typeface="Ubuntu" panose="020B0504030602030204" pitchFamily="34" charset="0"/>
                <a:ea typeface="+mn-ea"/>
                <a:cs typeface="+mn-cs"/>
              </a:rPr>
              <a:t> receives a STATWARRIOR certificate!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a:solidFill>
                <a:srgbClr val="72BB60"/>
              </a:solidFill>
              <a:latin typeface="Ubuntu" panose="020B0504030602030204" pitchFamily="34" charset="0"/>
            </a:endParaRPr>
          </a:p>
          <a:p>
            <a:pPr marL="285750" indent="-285750">
              <a:buFont typeface="Arial" panose="020B0604020202020204" pitchFamily="34" charset="0"/>
              <a:buChar char="•"/>
              <a:defRPr/>
            </a:pPr>
            <a:r>
              <a:rPr lang="en-US" sz="1600">
                <a:solidFill>
                  <a:prstClr val="black"/>
                </a:solidFill>
                <a:latin typeface="Ubuntu" panose="020B0504030602030204" pitchFamily="34" charset="0"/>
              </a:rPr>
              <a:t>The </a:t>
            </a:r>
            <a:r>
              <a:rPr kumimoji="0" lang="en-US"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t>winning team awarded in each category</a:t>
            </a:r>
            <a:br>
              <a:rPr kumimoji="0" lang="en-US" sz="1600" b="0" i="0" u="none" strike="noStrike" kern="1200" cap="none" spc="0" normalizeH="0" baseline="0" noProof="0">
                <a:ln>
                  <a:noFill/>
                </a:ln>
                <a:solidFill>
                  <a:prstClr val="black"/>
                </a:solidFill>
                <a:effectLst/>
                <a:uLnTx/>
                <a:uFillTx/>
                <a:latin typeface="Ubuntu" panose="020B0504030602030204" pitchFamily="34" charset="0"/>
                <a:ea typeface="+mn-ea"/>
                <a:cs typeface="+mn-cs"/>
              </a:rPr>
            </a:br>
            <a:r>
              <a:rPr lang="en-US" sz="1600">
                <a:solidFill>
                  <a:prstClr val="black"/>
                </a:solidFill>
                <a:latin typeface="Ubuntu" panose="020B0504030602030204" pitchFamily="34" charset="0"/>
              </a:rPr>
              <a:t>will share eco-prizes worth up to £5000!</a:t>
            </a:r>
            <a:br>
              <a:rPr lang="en-US" sz="1600">
                <a:solidFill>
                  <a:prstClr val="black"/>
                </a:solidFill>
                <a:latin typeface="Ubuntu" panose="020B0504030602030204" pitchFamily="34" charset="0"/>
              </a:rPr>
            </a:br>
            <a:endParaRPr lang="en-US" sz="1600">
              <a:solidFill>
                <a:prstClr val="black"/>
              </a:solidFill>
              <a:latin typeface="Ubuntu" panose="020B0504030602030204" pitchFamily="34" charset="0"/>
            </a:endParaRPr>
          </a:p>
          <a:p>
            <a:pPr marL="285750" indent="-285750">
              <a:buFont typeface="Arial" panose="020B0604020202020204" pitchFamily="34" charset="0"/>
              <a:buChar char="•"/>
              <a:defRPr/>
            </a:pPr>
            <a:r>
              <a:rPr lang="en-US" sz="1600">
                <a:solidFill>
                  <a:prstClr val="black"/>
                </a:solidFill>
                <a:latin typeface="Ubuntu" panose="020B0504030602030204" pitchFamily="34" charset="0"/>
              </a:rPr>
              <a:t>The first 200 entries receive a packet of</a:t>
            </a:r>
            <a:br>
              <a:rPr lang="en-US" sz="1600">
                <a:solidFill>
                  <a:prstClr val="black"/>
                </a:solidFill>
                <a:latin typeface="Ubuntu" panose="020B0504030602030204" pitchFamily="34" charset="0"/>
              </a:rPr>
            </a:br>
            <a:r>
              <a:rPr lang="en-US" sz="1600">
                <a:solidFill>
                  <a:prstClr val="black"/>
                </a:solidFill>
                <a:latin typeface="Ubuntu" panose="020B0504030602030204" pitchFamily="34" charset="0"/>
              </a:rPr>
              <a:t>eco-seeds</a:t>
            </a:r>
            <a:endParaRPr lang="en-US" sz="1600">
              <a:solidFill>
                <a:prstClr val="black"/>
              </a:solidFill>
            </a:endParaRPr>
          </a:p>
          <a:p>
            <a:pPr marR="0" lvl="0" algn="l" defTabSz="457200" rtl="0" eaLnBrk="1" fontAlgn="auto" latinLnBrk="0" hangingPunct="1">
              <a:lnSpc>
                <a:spcPct val="100000"/>
              </a:lnSpc>
              <a:spcBef>
                <a:spcPts val="0"/>
              </a:spcBef>
              <a:spcAft>
                <a:spcPts val="0"/>
              </a:spcAft>
              <a:buClrTx/>
              <a:buSzTx/>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CEB59B61-2976-66EE-76B7-0D05E0613F2B}"/>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srgbClr val="0078B8"/>
                </a:solidFill>
                <a:effectLst/>
                <a:uLnTx/>
                <a:uFillTx/>
                <a:latin typeface="Ubuntu" panose="020B0504030602030204" pitchFamily="34" charset="0"/>
                <a:ea typeface="Ubuntu" panose="020B0504030602030204" pitchFamily="34" charset="0"/>
                <a:cs typeface="Ubuntu" panose="020B0504030602030204" pitchFamily="34" charset="0"/>
              </a:rPr>
              <a:t>PRIZES</a:t>
            </a:r>
            <a:endParaRPr kumimoji="0" lang="en-GB" sz="2000" b="0" i="0" u="none" strike="noStrike" kern="100" cap="none" spc="0" normalizeH="0" baseline="0" noProof="0">
              <a:ln>
                <a:noFill/>
              </a:ln>
              <a:solidFill>
                <a:srgbClr val="0078B8"/>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C63CF471-6C60-6EEE-7E0D-FB4A27962BD2}"/>
              </a:ext>
            </a:extLst>
          </p:cNvPr>
          <p:cNvGrpSpPr/>
          <p:nvPr/>
        </p:nvGrpSpPr>
        <p:grpSpPr>
          <a:xfrm>
            <a:off x="393622" y="1068892"/>
            <a:ext cx="8356755" cy="677108"/>
            <a:chOff x="362566" y="1102346"/>
            <a:chExt cx="8356755" cy="677108"/>
          </a:xfrm>
        </p:grpSpPr>
        <p:sp>
          <p:nvSpPr>
            <p:cNvPr id="32" name="TextBox 31">
              <a:extLst>
                <a:ext uri="{FF2B5EF4-FFF2-40B4-BE49-F238E27FC236}">
                  <a16:creationId xmlns:a16="http://schemas.microsoft.com/office/drawing/2014/main" id="{902E6220-CA29-85EC-CA9C-C918CE31B2CF}"/>
                </a:ext>
              </a:extLst>
            </p:cNvPr>
            <p:cNvSpPr txBox="1"/>
            <p:nvPr/>
          </p:nvSpPr>
          <p:spPr>
            <a:xfrm>
              <a:off x="362566" y="1102346"/>
              <a:ext cx="8356755"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Win prizes for making a difference!</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5ED039D-8B0D-7FC6-E400-86F68BCDC97B}"/>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DDA1C28A-6507-D6DB-FD16-83F54EE17C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29" name="TextBox 28">
            <a:extLst>
              <a:ext uri="{FF2B5EF4-FFF2-40B4-BE49-F238E27FC236}">
                <a16:creationId xmlns:a16="http://schemas.microsoft.com/office/drawing/2014/main" id="{72230AEB-FFD9-7322-7565-5B4D0F626FBF}"/>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2021-2024</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0" name="Picture 29" descr="A logo with a person in the middle&#10;&#10;Description automatically generated">
            <a:extLst>
              <a:ext uri="{FF2B5EF4-FFF2-40B4-BE49-F238E27FC236}">
                <a16:creationId xmlns:a16="http://schemas.microsoft.com/office/drawing/2014/main" id="{1E130E9D-F4C7-630E-5E07-8DB15782E35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562" y="1797428"/>
            <a:ext cx="672119" cy="633712"/>
          </a:xfrm>
          <a:prstGeom prst="rect">
            <a:avLst/>
          </a:prstGeom>
        </p:spPr>
      </p:pic>
      <p:pic>
        <p:nvPicPr>
          <p:cNvPr id="35" name="Picture 34">
            <a:extLst>
              <a:ext uri="{FF2B5EF4-FFF2-40B4-BE49-F238E27FC236}">
                <a16:creationId xmlns:a16="http://schemas.microsoft.com/office/drawing/2014/main" id="{E996223A-AB34-81B7-B09C-768DFA5AF2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69275" y="2207930"/>
            <a:ext cx="4374725" cy="2158107"/>
          </a:xfrm>
          <a:prstGeom prst="rect">
            <a:avLst/>
          </a:prstGeom>
        </p:spPr>
      </p:pic>
      <p:pic>
        <p:nvPicPr>
          <p:cNvPr id="40" name="Picture 39">
            <a:extLst>
              <a:ext uri="{FF2B5EF4-FFF2-40B4-BE49-F238E27FC236}">
                <a16:creationId xmlns:a16="http://schemas.microsoft.com/office/drawing/2014/main" id="{5BB99EAC-B1F3-3420-8771-D85905361DE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14634" y="3523145"/>
            <a:ext cx="1097534" cy="1136092"/>
          </a:xfrm>
          <a:prstGeom prst="rect">
            <a:avLst/>
          </a:prstGeom>
        </p:spPr>
      </p:pic>
      <p:pic>
        <p:nvPicPr>
          <p:cNvPr id="42" name="Picture 41">
            <a:extLst>
              <a:ext uri="{FF2B5EF4-FFF2-40B4-BE49-F238E27FC236}">
                <a16:creationId xmlns:a16="http://schemas.microsoft.com/office/drawing/2014/main" id="{F3CC96BE-AD23-CEAC-FF8D-4D7595DC892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339487" y="1746000"/>
            <a:ext cx="670029" cy="736568"/>
          </a:xfrm>
          <a:prstGeom prst="rect">
            <a:avLst/>
          </a:prstGeom>
        </p:spPr>
      </p:pic>
      <p:pic>
        <p:nvPicPr>
          <p:cNvPr id="3" name="Picture 2">
            <a:extLst>
              <a:ext uri="{FF2B5EF4-FFF2-40B4-BE49-F238E27FC236}">
                <a16:creationId xmlns:a16="http://schemas.microsoft.com/office/drawing/2014/main" id="{07C9A86D-42B6-37E8-CC7D-16F7B672C55E}"/>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515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6E2134-0F50-8507-AB95-099A6F86E8F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746D8FA-02CE-B4BD-4CE7-AD0BCDE5FF7A}"/>
              </a:ext>
            </a:extLst>
          </p:cNvPr>
          <p:cNvSpPr txBox="1"/>
          <p:nvPr/>
        </p:nvSpPr>
        <p:spPr>
          <a:xfrm>
            <a:off x="164192" y="1243047"/>
            <a:ext cx="4726589" cy="3416320"/>
          </a:xfrm>
          <a:prstGeom prst="rect">
            <a:avLst/>
          </a:prstGeom>
          <a:noFill/>
        </p:spPr>
        <p:txBody>
          <a:bodyPr wrap="square" rtlCol="0">
            <a:spAutoFit/>
          </a:bodyPr>
          <a:lstStyle/>
          <a:p>
            <a:r>
              <a:rPr lang="en-US" sz="5400" b="1">
                <a:solidFill>
                  <a:srgbClr val="2E91D6"/>
                </a:solidFill>
                <a:latin typeface="Ubuntu" panose="020B0504030602030204" pitchFamily="34" charset="0"/>
                <a:cs typeface="Arial" panose="020B0604020202020204" pitchFamily="34" charset="0"/>
              </a:rPr>
              <a:t>Small</a:t>
            </a:r>
            <a:r>
              <a:rPr lang="en-GB" sz="5400" b="1">
                <a:solidFill>
                  <a:srgbClr val="2E91D6"/>
                </a:solidFill>
                <a:latin typeface="Ubuntu" panose="020B0504030602030204" pitchFamily="34" charset="0"/>
                <a:cs typeface="Arial" panose="020B0604020202020204" pitchFamily="34" charset="0"/>
              </a:rPr>
              <a:t> changes can make a big impact…</a:t>
            </a:r>
            <a:endParaRPr lang="en-US" sz="5400" b="1">
              <a:solidFill>
                <a:srgbClr val="2D91D6"/>
              </a:solidFill>
              <a:latin typeface="Arial" panose="020B0604020202020204" pitchFamily="34" charset="0"/>
              <a:cs typeface="Arial" panose="020B0604020202020204" pitchFamily="34" charset="0"/>
            </a:endParaRPr>
          </a:p>
        </p:txBody>
      </p:sp>
      <p:pic>
        <p:nvPicPr>
          <p:cNvPr id="6" name="Picture 5" descr="A green and black text&#10;&#10;Description automatically generated">
            <a:extLst>
              <a:ext uri="{FF2B5EF4-FFF2-40B4-BE49-F238E27FC236}">
                <a16:creationId xmlns:a16="http://schemas.microsoft.com/office/drawing/2014/main" id="{0CA1B265-3505-9521-0CC5-5B4642DC13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916" y="260620"/>
            <a:ext cx="2379683" cy="1011834"/>
          </a:xfrm>
          <a:prstGeom prst="rect">
            <a:avLst/>
          </a:prstGeom>
        </p:spPr>
      </p:pic>
      <p:sp>
        <p:nvSpPr>
          <p:cNvPr id="3" name="TextBox 2">
            <a:extLst>
              <a:ext uri="{FF2B5EF4-FFF2-40B4-BE49-F238E27FC236}">
                <a16:creationId xmlns:a16="http://schemas.microsoft.com/office/drawing/2014/main" id="{60111B30-042E-DE96-DF1A-3BD6496F8BE7}"/>
              </a:ext>
            </a:extLst>
          </p:cNvPr>
          <p:cNvSpPr txBox="1"/>
          <p:nvPr/>
        </p:nvSpPr>
        <p:spPr>
          <a:xfrm>
            <a:off x="306751" y="4708730"/>
            <a:ext cx="2873771" cy="646331"/>
          </a:xfrm>
          <a:prstGeom prst="rect">
            <a:avLst/>
          </a:prstGeom>
          <a:noFill/>
        </p:spPr>
        <p:txBody>
          <a:bodyPr wrap="square" lIns="91440" tIns="45720" rIns="91440" bIns="45720" rtlCol="0" anchor="t">
            <a:spAutoFit/>
          </a:bodyPr>
          <a:lstStyle/>
          <a:p>
            <a:r>
              <a:rPr lang="en-GB" sz="900">
                <a:effectLst/>
                <a:latin typeface="Ubuntu"/>
              </a:rPr>
              <a:t>Copyright Universe of Engineering Ltd under license to Primary Engineer Ltd </a:t>
            </a:r>
            <a:r>
              <a:rPr lang="en-GB" sz="900" b="1">
                <a:latin typeface="Ubuntu"/>
              </a:rPr>
              <a:t>2021-2026</a:t>
            </a:r>
            <a:endParaRPr lang="en-GB" sz="900">
              <a:effectLst/>
              <a:latin typeface="Ubuntu" panose="020B0504030602030204" pitchFamily="34" charset="0"/>
            </a:endParaRPr>
          </a:p>
          <a:p>
            <a:endParaRPr lang="en-US"/>
          </a:p>
        </p:txBody>
      </p:sp>
      <p:pic>
        <p:nvPicPr>
          <p:cNvPr id="9" name="Picture 8">
            <a:extLst>
              <a:ext uri="{FF2B5EF4-FFF2-40B4-BE49-F238E27FC236}">
                <a16:creationId xmlns:a16="http://schemas.microsoft.com/office/drawing/2014/main" id="{8D81E580-DF4C-9183-5558-FC4854FCA45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07046" y="679327"/>
            <a:ext cx="1260153" cy="1186253"/>
          </a:xfrm>
          <a:prstGeom prst="rect">
            <a:avLst/>
          </a:prstGeom>
        </p:spPr>
      </p:pic>
    </p:spTree>
    <p:extLst>
      <p:ext uri="{BB962C8B-B14F-4D97-AF65-F5344CB8AC3E}">
        <p14:creationId xmlns:p14="http://schemas.microsoft.com/office/powerpoint/2010/main" val="3479917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lIns="91440" tIns="45720" rIns="91440" bIns="45720" rtlCol="0" anchor="t">
            <a:spAutoFit/>
          </a:bodyPr>
          <a:lstStyle/>
          <a:p>
            <a:r>
              <a:rPr lang="en-GB" sz="2000" b="1">
                <a:solidFill>
                  <a:srgbClr val="2D91D6"/>
                </a:solidFill>
                <a:latin typeface="Ubuntu"/>
                <a:ea typeface="Ubuntu" panose="020B0504030602030204" pitchFamily="34" charset="0"/>
                <a:cs typeface="Ubuntu" panose="020B0504030602030204" pitchFamily="34" charset="0"/>
              </a:rPr>
              <a:t>WHAT IS EARTH DAY?</a:t>
            </a:r>
            <a:endParaRPr lang="en-US" sz="2000" b="1">
              <a:solidFill>
                <a:srgbClr val="2D91D6"/>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B79A1CE9-41BA-5CA5-3691-51C5B89982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6" name="TextBox 5">
            <a:extLst>
              <a:ext uri="{FF2B5EF4-FFF2-40B4-BE49-F238E27FC236}">
                <a16:creationId xmlns:a16="http://schemas.microsoft.com/office/drawing/2014/main" id="{8D9AC1AD-E881-49A9-5727-228055E096D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7" name="Picture 2">
            <a:extLst>
              <a:ext uri="{FF2B5EF4-FFF2-40B4-BE49-F238E27FC236}">
                <a16:creationId xmlns:a16="http://schemas.microsoft.com/office/drawing/2014/main" id="{7C1723C0-652C-B949-902F-48B866E6731E}"/>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59D1CAB-C3A3-0F84-E258-BC85CF9D27C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17416" y="601597"/>
            <a:ext cx="4249740" cy="4242102"/>
          </a:xfrm>
          <a:prstGeom prst="rect">
            <a:avLst/>
          </a:prstGeom>
        </p:spPr>
      </p:pic>
      <p:pic>
        <p:nvPicPr>
          <p:cNvPr id="8" name="Picture 7" descr="A green leaf with black background&#10;&#10;AI-generated content may be incorrect.">
            <a:extLst>
              <a:ext uri="{FF2B5EF4-FFF2-40B4-BE49-F238E27FC236}">
                <a16:creationId xmlns:a16="http://schemas.microsoft.com/office/drawing/2014/main" id="{50580CCA-7835-D76C-D203-0D18A2AF95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60620" y="139638"/>
            <a:ext cx="552996" cy="64256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E7966-ED74-1E17-2F62-250BF6469052}"/>
              </a:ext>
            </a:extLst>
          </p:cNvPr>
          <p:cNvSpPr txBox="1"/>
          <p:nvPr/>
        </p:nvSpPr>
        <p:spPr>
          <a:xfrm>
            <a:off x="2751655" y="299801"/>
            <a:ext cx="5497400" cy="400110"/>
          </a:xfrm>
          <a:prstGeom prst="rect">
            <a:avLst/>
          </a:prstGeom>
          <a:noFill/>
        </p:spPr>
        <p:txBody>
          <a:bodyPr wrap="square" lIns="91440" tIns="45720" rIns="91440" bIns="45720" rtlCol="0" anchor="t">
            <a:spAutoFit/>
          </a:bodyPr>
          <a:lstStyle/>
          <a:p>
            <a:r>
              <a:rPr lang="en-GB" sz="2000" b="1">
                <a:solidFill>
                  <a:srgbClr val="2D91D6"/>
                </a:solidFill>
                <a:latin typeface="Ubuntu"/>
                <a:ea typeface="Ubuntu" panose="020B0504030602030204" pitchFamily="34" charset="0"/>
                <a:cs typeface="Ubuntu" panose="020B0504030602030204" pitchFamily="34" charset="0"/>
              </a:rPr>
              <a:t>WHAT IS CLIMATE CHANGE?</a:t>
            </a:r>
            <a:endParaRPr lang="en-US" sz="2000" b="1">
              <a:solidFill>
                <a:srgbClr val="2D91D6"/>
              </a:solidFill>
              <a:latin typeface="Arial" panose="020B0604020202020204" pitchFamily="34" charset="0"/>
              <a:cs typeface="Arial" panose="020B0604020202020204" pitchFamily="34" charset="0"/>
            </a:endParaRPr>
          </a:p>
        </p:txBody>
      </p:sp>
      <p:pic>
        <p:nvPicPr>
          <p:cNvPr id="28" name="Picture 27" descr="A vase with leaves in it&#10;&#10;Description automatically generated">
            <a:extLst>
              <a:ext uri="{FF2B5EF4-FFF2-40B4-BE49-F238E27FC236}">
                <a16:creationId xmlns:a16="http://schemas.microsoft.com/office/drawing/2014/main" id="{7525E8E3-9D60-A46D-0941-F69734DE1C0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4" name="Picture 3">
            <a:extLst>
              <a:ext uri="{FF2B5EF4-FFF2-40B4-BE49-F238E27FC236}">
                <a16:creationId xmlns:a16="http://schemas.microsoft.com/office/drawing/2014/main" id="{B79A1CE9-41BA-5CA5-3691-51C5B899824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6" name="TextBox 5">
            <a:extLst>
              <a:ext uri="{FF2B5EF4-FFF2-40B4-BE49-F238E27FC236}">
                <a16:creationId xmlns:a16="http://schemas.microsoft.com/office/drawing/2014/main" id="{8D9AC1AD-E881-49A9-5727-228055E096D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7" name="Picture 2">
            <a:extLst>
              <a:ext uri="{FF2B5EF4-FFF2-40B4-BE49-F238E27FC236}">
                <a16:creationId xmlns:a16="http://schemas.microsoft.com/office/drawing/2014/main" id="{7C1723C0-652C-B949-902F-48B866E6731E}"/>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F6E898C-5E69-82B5-B0C0-4424DFBEDDF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a:xfrm>
            <a:off x="92339" y="1452048"/>
            <a:ext cx="5089308" cy="2449357"/>
          </a:xfrm>
          <a:prstGeom prst="rect">
            <a:avLst/>
          </a:prstGeom>
          <a:effectLst>
            <a:softEdge rad="165100"/>
          </a:effectLst>
        </p:spPr>
      </p:pic>
      <p:pic>
        <p:nvPicPr>
          <p:cNvPr id="2" name="Causes and Effects of Climate Change _ National Geographic">
            <a:hlinkClick r:id="" action="ppaction://media"/>
            <a:extLst>
              <a:ext uri="{FF2B5EF4-FFF2-40B4-BE49-F238E27FC236}">
                <a16:creationId xmlns:a16="http://schemas.microsoft.com/office/drawing/2014/main" id="{4BDCA8B1-AE0C-8106-0B41-59EB093F0835}"/>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5259368" y="1000368"/>
            <a:ext cx="3606590" cy="3373924"/>
          </a:xfrm>
          <a:prstGeom prst="rect">
            <a:avLst/>
          </a:prstGeom>
          <a:ln w="57150">
            <a:solidFill>
              <a:srgbClr val="FFFF40"/>
            </a:solidFill>
          </a:ln>
        </p:spPr>
      </p:pic>
    </p:spTree>
    <p:extLst>
      <p:ext uri="{BB962C8B-B14F-4D97-AF65-F5344CB8AC3E}">
        <p14:creationId xmlns:p14="http://schemas.microsoft.com/office/powerpoint/2010/main" val="43519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7AC2F33-C1D7-2B25-419F-907E54D0AC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BED7872-FE7C-E2C0-0AAB-C0C92C5B117A}"/>
              </a:ext>
            </a:extLst>
          </p:cNvPr>
          <p:cNvSpPr txBox="1"/>
          <p:nvPr/>
        </p:nvSpPr>
        <p:spPr>
          <a:xfrm>
            <a:off x="2600376" y="274588"/>
            <a:ext cx="5715914" cy="400110"/>
          </a:xfrm>
          <a:prstGeom prst="rect">
            <a:avLst/>
          </a:prstGeom>
          <a:noFill/>
        </p:spPr>
        <p:txBody>
          <a:bodyPr wrap="square" lIns="91440" tIns="45720" rIns="91440" bIns="45720" rtlCol="0" anchor="t">
            <a:spAutoFit/>
          </a:bodyPr>
          <a:lstStyle/>
          <a:p>
            <a:r>
              <a:rPr lang="en-GB" sz="2000" b="1">
                <a:solidFill>
                  <a:srgbClr val="2D91D6"/>
                </a:solidFill>
                <a:latin typeface="Ubuntu"/>
              </a:rPr>
              <a:t>WHY DATA MATTERS FOR CLIMATE CHANGE</a:t>
            </a:r>
            <a:endParaRPr lang="en-US"/>
          </a:p>
        </p:txBody>
      </p:sp>
      <p:pic>
        <p:nvPicPr>
          <p:cNvPr id="2" name="Picture 1">
            <a:extLst>
              <a:ext uri="{FF2B5EF4-FFF2-40B4-BE49-F238E27FC236}">
                <a16:creationId xmlns:a16="http://schemas.microsoft.com/office/drawing/2014/main" id="{ABCBB1AC-439C-C118-7C60-16E0B80F1C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4" name="TextBox 3">
            <a:extLst>
              <a:ext uri="{FF2B5EF4-FFF2-40B4-BE49-F238E27FC236}">
                <a16:creationId xmlns:a16="http://schemas.microsoft.com/office/drawing/2014/main" id="{6548F767-3C26-FCEA-7F0B-A8838F3F5D76}"/>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5" name="Picture 2">
            <a:extLst>
              <a:ext uri="{FF2B5EF4-FFF2-40B4-BE49-F238E27FC236}">
                <a16:creationId xmlns:a16="http://schemas.microsoft.com/office/drawing/2014/main" id="{E7349536-5183-5B6D-069A-8BAE4E1C3331}"/>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blue calculator with yellow and grey circles&#10;&#10;AI-generated content may be incorrect.">
            <a:extLst>
              <a:ext uri="{FF2B5EF4-FFF2-40B4-BE49-F238E27FC236}">
                <a16:creationId xmlns:a16="http://schemas.microsoft.com/office/drawing/2014/main" id="{FA866C24-B330-B6C9-A919-CF98AE25A12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77005" y="159684"/>
            <a:ext cx="459931" cy="596714"/>
          </a:xfrm>
          <a:prstGeom prst="rect">
            <a:avLst/>
          </a:prstGeom>
        </p:spPr>
      </p:pic>
      <p:pic>
        <p:nvPicPr>
          <p:cNvPr id="19" name="Picture 18" descr="A green recycle bin with a recycle symbol&#10;&#10;AI-generated content may be incorrect.">
            <a:extLst>
              <a:ext uri="{FF2B5EF4-FFF2-40B4-BE49-F238E27FC236}">
                <a16:creationId xmlns:a16="http://schemas.microsoft.com/office/drawing/2014/main" id="{A967BBAB-4858-8C4A-5D1A-D72B257823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29353" y="3030028"/>
            <a:ext cx="683767" cy="841077"/>
          </a:xfrm>
          <a:prstGeom prst="rect">
            <a:avLst/>
          </a:prstGeom>
        </p:spPr>
      </p:pic>
      <p:pic>
        <p:nvPicPr>
          <p:cNvPr id="20" name="Picture 19" descr="A cartoon of a house&#10;&#10;AI-generated content may be incorrect.">
            <a:extLst>
              <a:ext uri="{FF2B5EF4-FFF2-40B4-BE49-F238E27FC236}">
                <a16:creationId xmlns:a16="http://schemas.microsoft.com/office/drawing/2014/main" id="{AC3023A9-19D0-1AD4-D7DC-A2D618B06A1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469390" y="2875472"/>
            <a:ext cx="722862" cy="992038"/>
          </a:xfrm>
          <a:prstGeom prst="rect">
            <a:avLst/>
          </a:prstGeom>
        </p:spPr>
      </p:pic>
      <p:pic>
        <p:nvPicPr>
          <p:cNvPr id="21" name="Picture 20" descr="A solar panel on a pole&#10;&#10;AI-generated content may be incorrect.">
            <a:extLst>
              <a:ext uri="{FF2B5EF4-FFF2-40B4-BE49-F238E27FC236}">
                <a16:creationId xmlns:a16="http://schemas.microsoft.com/office/drawing/2014/main" id="{82108B76-E782-1E1C-DEFF-D9EEF779598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174654" y="1286773"/>
            <a:ext cx="781052" cy="819511"/>
          </a:xfrm>
          <a:prstGeom prst="rect">
            <a:avLst/>
          </a:prstGeom>
        </p:spPr>
      </p:pic>
      <p:pic>
        <p:nvPicPr>
          <p:cNvPr id="22" name="Picture 21" descr="A green power button on black background&#10;&#10;AI-generated content may be incorrect.">
            <a:extLst>
              <a:ext uri="{FF2B5EF4-FFF2-40B4-BE49-F238E27FC236}">
                <a16:creationId xmlns:a16="http://schemas.microsoft.com/office/drawing/2014/main" id="{0B70772A-403A-6763-CC00-6BEC5DBEE6B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88513" y="1035170"/>
            <a:ext cx="737882" cy="841076"/>
          </a:xfrm>
          <a:prstGeom prst="rect">
            <a:avLst/>
          </a:prstGeom>
        </p:spPr>
      </p:pic>
      <p:pic>
        <p:nvPicPr>
          <p:cNvPr id="23" name="Picture 22" descr="A light bulb with a leaf inside&#10;&#10;AI-generated content may be incorrect.">
            <a:extLst>
              <a:ext uri="{FF2B5EF4-FFF2-40B4-BE49-F238E27FC236}">
                <a16:creationId xmlns:a16="http://schemas.microsoft.com/office/drawing/2014/main" id="{EC5832F0-8BB1-F91D-7A3A-CD78BD1A0C9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935881" y="3274444"/>
            <a:ext cx="780457" cy="959690"/>
          </a:xfrm>
          <a:prstGeom prst="rect">
            <a:avLst/>
          </a:prstGeom>
        </p:spPr>
      </p:pic>
      <p:pic>
        <p:nvPicPr>
          <p:cNvPr id="24" name="Picture 23">
            <a:extLst>
              <a:ext uri="{FF2B5EF4-FFF2-40B4-BE49-F238E27FC236}">
                <a16:creationId xmlns:a16="http://schemas.microsoft.com/office/drawing/2014/main" id="{C5A263D0-5C21-5770-C25F-5EB9D628FA1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699702" y="974066"/>
            <a:ext cx="868837" cy="830293"/>
          </a:xfrm>
          <a:prstGeom prst="rect">
            <a:avLst/>
          </a:prstGeom>
        </p:spPr>
      </p:pic>
      <p:pic>
        <p:nvPicPr>
          <p:cNvPr id="25" name="Picture 24" descr="A green plant with leaves&#10;&#10;AI-generated content may be incorrect.">
            <a:extLst>
              <a:ext uri="{FF2B5EF4-FFF2-40B4-BE49-F238E27FC236}">
                <a16:creationId xmlns:a16="http://schemas.microsoft.com/office/drawing/2014/main" id="{7C33B0A9-9057-D0DA-E2FC-879D62EAE53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1005" y="1391010"/>
            <a:ext cx="1044765" cy="959690"/>
          </a:xfrm>
          <a:prstGeom prst="rect">
            <a:avLst/>
          </a:prstGeom>
        </p:spPr>
      </p:pic>
      <p:pic>
        <p:nvPicPr>
          <p:cNvPr id="26" name="Picture 25" descr="A windmill with a black background&#10;&#10;AI-generated content may be incorrect.">
            <a:extLst>
              <a:ext uri="{FF2B5EF4-FFF2-40B4-BE49-F238E27FC236}">
                <a16:creationId xmlns:a16="http://schemas.microsoft.com/office/drawing/2014/main" id="{DDF25814-8D2B-281F-0933-3F3400591587}"/>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1375459" y="1969698"/>
            <a:ext cx="802291" cy="1304745"/>
          </a:xfrm>
          <a:prstGeom prst="rect">
            <a:avLst/>
          </a:prstGeom>
        </p:spPr>
      </p:pic>
      <p:pic>
        <p:nvPicPr>
          <p:cNvPr id="27" name="Picture 26" descr="A black and white cow&#10;&#10;AI-generated content may be incorrect.">
            <a:extLst>
              <a:ext uri="{FF2B5EF4-FFF2-40B4-BE49-F238E27FC236}">
                <a16:creationId xmlns:a16="http://schemas.microsoft.com/office/drawing/2014/main" id="{A12357A7-DA32-ECFE-277D-18D82A0F6BDC}"/>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769" y="3270848"/>
            <a:ext cx="1425286" cy="797944"/>
          </a:xfrm>
          <a:prstGeom prst="rect">
            <a:avLst/>
          </a:prstGeom>
        </p:spPr>
      </p:pic>
      <p:pic>
        <p:nvPicPr>
          <p:cNvPr id="28" name="Picture 27" descr="A blue calculator with yellow and grey circles&#10;&#10;AI-generated content may be incorrect.">
            <a:extLst>
              <a:ext uri="{FF2B5EF4-FFF2-40B4-BE49-F238E27FC236}">
                <a16:creationId xmlns:a16="http://schemas.microsoft.com/office/drawing/2014/main" id="{AB1C5794-4809-D35A-4437-0CB115E1A407}"/>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701748" y="1337094"/>
            <a:ext cx="1436112" cy="2037991"/>
          </a:xfrm>
          <a:prstGeom prst="rect">
            <a:avLst/>
          </a:prstGeom>
        </p:spPr>
      </p:pic>
      <p:pic>
        <p:nvPicPr>
          <p:cNvPr id="30" name="Picture 29" descr="A green leaf with black background&#10;&#10;AI-generated content may be incorrect.">
            <a:extLst>
              <a:ext uri="{FF2B5EF4-FFF2-40B4-BE49-F238E27FC236}">
                <a16:creationId xmlns:a16="http://schemas.microsoft.com/office/drawing/2014/main" id="{4118C54C-F2F6-FD6D-7BFF-99D53F3B9412}"/>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208672" y="2233115"/>
            <a:ext cx="1839137" cy="2081323"/>
          </a:xfrm>
          <a:prstGeom prst="rect">
            <a:avLst/>
          </a:prstGeom>
        </p:spPr>
      </p:pic>
      <p:pic>
        <p:nvPicPr>
          <p:cNvPr id="32" name="Picture 31" descr="A yellow lightning bolt on a gray and green background&#10;&#10;AI-generated content may be incorrect.">
            <a:extLst>
              <a:ext uri="{FF2B5EF4-FFF2-40B4-BE49-F238E27FC236}">
                <a16:creationId xmlns:a16="http://schemas.microsoft.com/office/drawing/2014/main" id="{66D0970A-C88D-4B85-CB88-5D9923F7ECA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475429" y="2350698"/>
            <a:ext cx="458078" cy="754812"/>
          </a:xfrm>
          <a:prstGeom prst="rect">
            <a:avLst/>
          </a:prstGeom>
        </p:spPr>
      </p:pic>
    </p:spTree>
    <p:extLst>
      <p:ext uri="{BB962C8B-B14F-4D97-AF65-F5344CB8AC3E}">
        <p14:creationId xmlns:p14="http://schemas.microsoft.com/office/powerpoint/2010/main" val="1136887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6336EA2-192C-0EC6-B717-6D7FC6867152}"/>
              </a:ext>
            </a:extLst>
          </p:cNvPr>
          <p:cNvSpPr txBox="1"/>
          <p:nvPr/>
        </p:nvSpPr>
        <p:spPr>
          <a:xfrm>
            <a:off x="2708309" y="233403"/>
            <a:ext cx="5497400"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HOW THE COMPETITION WORKS</a:t>
            </a:r>
          </a:p>
        </p:txBody>
      </p:sp>
      <p:pic>
        <p:nvPicPr>
          <p:cNvPr id="31" name="Picture 30" descr="A vase with leaves in it&#10;&#10;Description automatically generated">
            <a:extLst>
              <a:ext uri="{FF2B5EF4-FFF2-40B4-BE49-F238E27FC236}">
                <a16:creationId xmlns:a16="http://schemas.microsoft.com/office/drawing/2014/main" id="{4B48B2FE-ECF0-A857-7246-F40C6420BD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99080" y="98314"/>
            <a:ext cx="679734" cy="741528"/>
          </a:xfrm>
          <a:prstGeom prst="rect">
            <a:avLst/>
          </a:prstGeom>
        </p:spPr>
      </p:pic>
      <p:pic>
        <p:nvPicPr>
          <p:cNvPr id="2" name="Picture 1">
            <a:extLst>
              <a:ext uri="{FF2B5EF4-FFF2-40B4-BE49-F238E27FC236}">
                <a16:creationId xmlns:a16="http://schemas.microsoft.com/office/drawing/2014/main" id="{3E8CA304-DB6C-797D-B556-74631872D9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4" name="TextBox 3">
            <a:extLst>
              <a:ext uri="{FF2B5EF4-FFF2-40B4-BE49-F238E27FC236}">
                <a16:creationId xmlns:a16="http://schemas.microsoft.com/office/drawing/2014/main" id="{77CD9E7E-5D20-9166-25EE-9CFC1B159A3B}"/>
              </a:ext>
            </a:extLst>
          </p:cNvPr>
          <p:cNvSpPr txBox="1"/>
          <p:nvPr/>
        </p:nvSpPr>
        <p:spPr>
          <a:xfrm>
            <a:off x="1674967" y="4897865"/>
            <a:ext cx="7176977" cy="338554"/>
          </a:xfrm>
          <a:prstGeom prst="rect">
            <a:avLst/>
          </a:prstGeom>
          <a:noFill/>
        </p:spPr>
        <p:txBody>
          <a:bodyPr wrap="square" lIns="91440" tIns="45720" rIns="91440" bIns="45720" rtlCol="0" anchor="t">
            <a:spAutoFit/>
          </a:bodyPr>
          <a:lstStyle/>
          <a:p>
            <a:pPr algn="r"/>
            <a:r>
              <a:rPr lang="en-GB" sz="800">
                <a:effectLst/>
                <a:latin typeface="Ubuntu"/>
              </a:rPr>
              <a:t>Copyright Universe of Engineering Ltd under license to Primary Engineer Ltd </a:t>
            </a:r>
            <a:r>
              <a:rPr lang="en-GB" sz="800" b="1">
                <a:latin typeface="Ubuntu"/>
              </a:rPr>
              <a:t>2021-2026</a:t>
            </a:r>
            <a:endParaRPr lang="en-GB" sz="800">
              <a:effectLst/>
              <a:latin typeface="Ubuntu" panose="020B0504030602030204" pitchFamily="34" charset="0"/>
            </a:endParaRPr>
          </a:p>
          <a:p>
            <a:pPr algn="r"/>
            <a:endParaRPr lang="en-US" sz="800"/>
          </a:p>
        </p:txBody>
      </p:sp>
      <p:pic>
        <p:nvPicPr>
          <p:cNvPr id="5" name="Picture 2">
            <a:extLst>
              <a:ext uri="{FF2B5EF4-FFF2-40B4-BE49-F238E27FC236}">
                <a16:creationId xmlns:a16="http://schemas.microsoft.com/office/drawing/2014/main" id="{6A9B8E7B-0ED7-21B1-00F0-F5BF2CC9FC30}"/>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 white vase with green leaves&#10;&#10;Description automatically generated">
            <a:extLst>
              <a:ext uri="{FF2B5EF4-FFF2-40B4-BE49-F238E27FC236}">
                <a16:creationId xmlns:a16="http://schemas.microsoft.com/office/drawing/2014/main" id="{EB22530F-AD11-F715-E90E-5DC379FCE62E}"/>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60779" y="1085912"/>
            <a:ext cx="693497" cy="7342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0A93122-12A8-FA9A-31F5-B1AC6099C353}"/>
              </a:ext>
            </a:extLst>
          </p:cNvPr>
          <p:cNvSpPr txBox="1"/>
          <p:nvPr/>
        </p:nvSpPr>
        <p:spPr>
          <a:xfrm>
            <a:off x="1235675" y="1253002"/>
            <a:ext cx="7176977"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STEP 1: Collect and capture your own Carbon Data</a:t>
            </a:r>
          </a:p>
        </p:txBody>
      </p:sp>
      <p:pic>
        <p:nvPicPr>
          <p:cNvPr id="2056" name="Picture 8" descr="A yellow and blue calculator&#10;&#10;Description automatically generated">
            <a:extLst>
              <a:ext uri="{FF2B5EF4-FFF2-40B4-BE49-F238E27FC236}">
                <a16:creationId xmlns:a16="http://schemas.microsoft.com/office/drawing/2014/main" id="{512D72C0-461F-070A-9096-BCB8B015B92F}"/>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72073" y="2197842"/>
            <a:ext cx="800100" cy="8667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3C7C82E-EEF4-0A77-B2BA-2CEC60B7CEC7}"/>
              </a:ext>
            </a:extLst>
          </p:cNvPr>
          <p:cNvSpPr txBox="1"/>
          <p:nvPr/>
        </p:nvSpPr>
        <p:spPr>
          <a:xfrm>
            <a:off x="1161970" y="2404386"/>
            <a:ext cx="7176977"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STEP 2: Calculate and analyse your Carbon Footprint</a:t>
            </a:r>
          </a:p>
        </p:txBody>
      </p:sp>
      <p:pic>
        <p:nvPicPr>
          <p:cNvPr id="2058" name="Picture 10" descr="A yellow ruler and pencil&#10;&#10;Description automatically generated">
            <a:extLst>
              <a:ext uri="{FF2B5EF4-FFF2-40B4-BE49-F238E27FC236}">
                <a16:creationId xmlns:a16="http://schemas.microsoft.com/office/drawing/2014/main" id="{FBC81497-8A41-7E43-173C-902990E7E376}"/>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86335" y="3393966"/>
            <a:ext cx="1171575" cy="9620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24E37F2-286D-E603-2D24-0F0789AD340D}"/>
              </a:ext>
            </a:extLst>
          </p:cNvPr>
          <p:cNvSpPr txBox="1"/>
          <p:nvPr/>
        </p:nvSpPr>
        <p:spPr>
          <a:xfrm>
            <a:off x="1161970" y="3574363"/>
            <a:ext cx="7176977" cy="400110"/>
          </a:xfrm>
          <a:prstGeom prst="rect">
            <a:avLst/>
          </a:prstGeom>
          <a:noFill/>
        </p:spPr>
        <p:txBody>
          <a:bodyPr wrap="square" rtlCol="0">
            <a:spAutoFit/>
          </a:bodyPr>
          <a:lstStyle/>
          <a:p>
            <a:r>
              <a:rPr lang="en-GB" sz="2000" b="1">
                <a:solidFill>
                  <a:srgbClr val="2D91D6"/>
                </a:solidFill>
                <a:latin typeface="Ubuntu" panose="020B0504030602030204" pitchFamily="34" charset="0"/>
                <a:ea typeface="Ubuntu" panose="020B0504030602030204" pitchFamily="34" charset="0"/>
                <a:cs typeface="Ubuntu" panose="020B0504030602030204" pitchFamily="34" charset="0"/>
              </a:rPr>
              <a:t>STEP 3: Create your data-driven Infographic Poster</a:t>
            </a:r>
          </a:p>
        </p:txBody>
      </p:sp>
      <p:pic>
        <p:nvPicPr>
          <p:cNvPr id="10" name="Picture 9">
            <a:extLst>
              <a:ext uri="{FF2B5EF4-FFF2-40B4-BE49-F238E27FC236}">
                <a16:creationId xmlns:a16="http://schemas.microsoft.com/office/drawing/2014/main" id="{795E3817-F5DE-5253-8A00-843CBB89FD07}"/>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8043036" y="1174124"/>
            <a:ext cx="271878" cy="350434"/>
          </a:xfrm>
          <a:prstGeom prst="rect">
            <a:avLst/>
          </a:prstGeom>
        </p:spPr>
      </p:pic>
      <p:grpSp>
        <p:nvGrpSpPr>
          <p:cNvPr id="14" name="Group 13">
            <a:extLst>
              <a:ext uri="{FF2B5EF4-FFF2-40B4-BE49-F238E27FC236}">
                <a16:creationId xmlns:a16="http://schemas.microsoft.com/office/drawing/2014/main" id="{2FED1943-3456-4590-52B4-43A7CA942C84}"/>
              </a:ext>
            </a:extLst>
          </p:cNvPr>
          <p:cNvGrpSpPr/>
          <p:nvPr/>
        </p:nvGrpSpPr>
        <p:grpSpPr>
          <a:xfrm>
            <a:off x="7880362" y="2249187"/>
            <a:ext cx="597225" cy="413380"/>
            <a:chOff x="7776687" y="2235746"/>
            <a:chExt cx="823381" cy="569918"/>
          </a:xfrm>
        </p:grpSpPr>
        <p:pic>
          <p:nvPicPr>
            <p:cNvPr id="11" name="Picture 10">
              <a:extLst>
                <a:ext uri="{FF2B5EF4-FFF2-40B4-BE49-F238E27FC236}">
                  <a16:creationId xmlns:a16="http://schemas.microsoft.com/office/drawing/2014/main" id="{C25E3046-FB44-F38D-E794-11228F0565BF}"/>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776687" y="2322529"/>
              <a:ext cx="374832" cy="483135"/>
            </a:xfrm>
            <a:prstGeom prst="rect">
              <a:avLst/>
            </a:prstGeom>
          </p:spPr>
        </p:pic>
        <p:pic>
          <p:nvPicPr>
            <p:cNvPr id="12" name="Picture 11">
              <a:extLst>
                <a:ext uri="{FF2B5EF4-FFF2-40B4-BE49-F238E27FC236}">
                  <a16:creationId xmlns:a16="http://schemas.microsoft.com/office/drawing/2014/main" id="{1CFFC445-0400-E993-E77C-631B617ED3AC}"/>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999080" y="2235746"/>
              <a:ext cx="374832" cy="483135"/>
            </a:xfrm>
            <a:prstGeom prst="rect">
              <a:avLst/>
            </a:prstGeom>
          </p:spPr>
        </p:pic>
        <p:pic>
          <p:nvPicPr>
            <p:cNvPr id="13" name="Picture 12">
              <a:extLst>
                <a:ext uri="{FF2B5EF4-FFF2-40B4-BE49-F238E27FC236}">
                  <a16:creationId xmlns:a16="http://schemas.microsoft.com/office/drawing/2014/main" id="{F5FA7F7C-F9FC-B539-E0B3-03B41D001B85}"/>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8225236" y="2321361"/>
              <a:ext cx="374832" cy="483135"/>
            </a:xfrm>
            <a:prstGeom prst="rect">
              <a:avLst/>
            </a:prstGeom>
          </p:spPr>
        </p:pic>
      </p:grpSp>
      <p:grpSp>
        <p:nvGrpSpPr>
          <p:cNvPr id="15" name="Group 14">
            <a:extLst>
              <a:ext uri="{FF2B5EF4-FFF2-40B4-BE49-F238E27FC236}">
                <a16:creationId xmlns:a16="http://schemas.microsoft.com/office/drawing/2014/main" id="{DC952F0F-22C5-E0BF-08FF-5C2C0CB7C068}"/>
              </a:ext>
            </a:extLst>
          </p:cNvPr>
          <p:cNvGrpSpPr/>
          <p:nvPr/>
        </p:nvGrpSpPr>
        <p:grpSpPr>
          <a:xfrm>
            <a:off x="7881727" y="3545162"/>
            <a:ext cx="597225" cy="413380"/>
            <a:chOff x="7776687" y="2235746"/>
            <a:chExt cx="823381" cy="569918"/>
          </a:xfrm>
        </p:grpSpPr>
        <p:pic>
          <p:nvPicPr>
            <p:cNvPr id="16" name="Picture 15">
              <a:extLst>
                <a:ext uri="{FF2B5EF4-FFF2-40B4-BE49-F238E27FC236}">
                  <a16:creationId xmlns:a16="http://schemas.microsoft.com/office/drawing/2014/main" id="{05EA60CB-BC2B-8B60-7BBE-213D69962EBB}"/>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776687" y="2322529"/>
              <a:ext cx="374832" cy="483135"/>
            </a:xfrm>
            <a:prstGeom prst="rect">
              <a:avLst/>
            </a:prstGeom>
          </p:spPr>
        </p:pic>
        <p:pic>
          <p:nvPicPr>
            <p:cNvPr id="17" name="Picture 16">
              <a:extLst>
                <a:ext uri="{FF2B5EF4-FFF2-40B4-BE49-F238E27FC236}">
                  <a16:creationId xmlns:a16="http://schemas.microsoft.com/office/drawing/2014/main" id="{9F966572-2440-F1FF-40E6-5D39BD25E03A}"/>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7999080" y="2235746"/>
              <a:ext cx="374832" cy="483135"/>
            </a:xfrm>
            <a:prstGeom prst="rect">
              <a:avLst/>
            </a:prstGeom>
          </p:spPr>
        </p:pic>
        <p:pic>
          <p:nvPicPr>
            <p:cNvPr id="18" name="Picture 17">
              <a:extLst>
                <a:ext uri="{FF2B5EF4-FFF2-40B4-BE49-F238E27FC236}">
                  <a16:creationId xmlns:a16="http://schemas.microsoft.com/office/drawing/2014/main" id="{FE2E2DFF-1F11-DA28-B802-FD28E0F9C1EA}"/>
                </a:ext>
              </a:extLst>
            </p:cNvPr>
            <p:cNvPicPr>
              <a:picLocks noChangeAspect="1"/>
            </p:cNvPicPr>
            <p:nvPr/>
          </p:nvPicPr>
          <p:blipFill>
            <a:blip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tretch>
              <a:fillRect/>
            </a:stretch>
          </p:blipFill>
          <p:spPr>
            <a:xfrm flipH="1">
              <a:off x="8225236" y="2321361"/>
              <a:ext cx="374832" cy="483135"/>
            </a:xfrm>
            <a:prstGeom prst="rect">
              <a:avLst/>
            </a:prstGeom>
          </p:spPr>
        </p:pic>
      </p:grpSp>
    </p:spTree>
    <p:extLst>
      <p:ext uri="{BB962C8B-B14F-4D97-AF65-F5344CB8AC3E}">
        <p14:creationId xmlns:p14="http://schemas.microsoft.com/office/powerpoint/2010/main" val="1068558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655AE141-BE0E-A36E-BF79-03D300096AC4}"/>
              </a:ext>
            </a:extLst>
          </p:cNvPr>
          <p:cNvSpPr txBox="1"/>
          <p:nvPr/>
        </p:nvSpPr>
        <p:spPr>
          <a:xfrm>
            <a:off x="713544" y="2412322"/>
            <a:ext cx="3822970"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Using our Carbon Capture Worksheets, you collect and gather your own data for your personal daily </a:t>
            </a:r>
            <a:r>
              <a:rPr kumimoji="0" lang="en-GB" sz="1600" b="1"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Household Energy Use, Transport Use </a:t>
            </a:r>
            <a:r>
              <a:rPr kumimoji="0" lang="en-GB" sz="1600" b="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and </a:t>
            </a:r>
            <a:r>
              <a:rPr kumimoji="0" lang="en-GB" sz="1600" b="1"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Food &amp; Drink Consumption.</a:t>
            </a:r>
            <a:endParaRPr kumimoji="0" lang="en-GB" sz="1600" b="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280121" cy="677108"/>
            <a:chOff x="900884" y="1102346"/>
            <a:chExt cx="728012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1:</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49740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Collect and Capture your own Carbon Data.</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12149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descr="A white vase with green leaves&#10;&#10;Description automatically generated">
            <a:extLst>
              <a:ext uri="{FF2B5EF4-FFF2-40B4-BE49-F238E27FC236}">
                <a16:creationId xmlns:a16="http://schemas.microsoft.com/office/drawing/2014/main" id="{1513A420-158D-A179-4CA4-9BA7DD6CC7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5555" y="1063844"/>
            <a:ext cx="651035" cy="687203"/>
          </a:xfrm>
          <a:prstGeom prst="rect">
            <a:avLst/>
          </a:prstGeom>
        </p:spPr>
      </p:pic>
      <p:pic>
        <p:nvPicPr>
          <p:cNvPr id="4" name="Picture 3">
            <a:extLst>
              <a:ext uri="{FF2B5EF4-FFF2-40B4-BE49-F238E27FC236}">
                <a16:creationId xmlns:a16="http://schemas.microsoft.com/office/drawing/2014/main" id="{07B6662F-6567-A23F-D497-09371B65CF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0" name="TextBox 29">
            <a:extLst>
              <a:ext uri="{FF2B5EF4-FFF2-40B4-BE49-F238E27FC236}">
                <a16:creationId xmlns:a16="http://schemas.microsoft.com/office/drawing/2014/main" id="{3927D5E6-AC58-DFC7-5D40-4033B5FFBED7}"/>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B1CA43F2-6424-18DB-6D5A-81BB77B2404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78326" y="1749035"/>
            <a:ext cx="3716644" cy="2650014"/>
          </a:xfrm>
          <a:prstGeom prst="rect">
            <a:avLst/>
          </a:prstGeom>
          <a:ln>
            <a:solidFill>
              <a:schemeClr val="tx1"/>
            </a:solidFill>
          </a:ln>
        </p:spPr>
      </p:pic>
      <p:pic>
        <p:nvPicPr>
          <p:cNvPr id="6" name="Picture 2">
            <a:extLst>
              <a:ext uri="{FF2B5EF4-FFF2-40B4-BE49-F238E27FC236}">
                <a16:creationId xmlns:a16="http://schemas.microsoft.com/office/drawing/2014/main" id="{9A10AB1B-A14F-B3B0-3514-13B7E583DDAA}"/>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600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4" name="Picture 33" descr="30 minutes Vectors - Download Free High-Quality Vectors from Freepik |  Freepik">
            <a:extLst>
              <a:ext uri="{FF2B5EF4-FFF2-40B4-BE49-F238E27FC236}">
                <a16:creationId xmlns:a16="http://schemas.microsoft.com/office/drawing/2014/main" id="{CFBD072B-2484-5229-AB82-B97A30724F8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351532" y="1755188"/>
            <a:ext cx="1052543" cy="1143000"/>
          </a:xfrm>
          <a:prstGeom prst="rect">
            <a:avLst/>
          </a:prstGeom>
        </p:spPr>
      </p:pic>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23">
            <a:extLst>
              <a:ext uri="{FF2B5EF4-FFF2-40B4-BE49-F238E27FC236}">
                <a16:creationId xmlns:a16="http://schemas.microsoft.com/office/drawing/2014/main" id="{52208F15-EB6A-0228-0DEA-EBE866F5404F}"/>
              </a:ext>
            </a:extLst>
          </p:cNvPr>
          <p:cNvSpPr>
            <a:spLocks noChangeArrowheads="1"/>
          </p:cNvSpPr>
          <p:nvPr/>
        </p:nvSpPr>
        <p:spPr bwMode="auto">
          <a:xfrm>
            <a:off x="7939" y="2145520694"/>
            <a:ext cx="119186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a:ln>
                  <a:noFill/>
                </a:ln>
                <a:solidFill>
                  <a:srgbClr val="2E91D6"/>
                </a:solidFill>
                <a:effectLst/>
                <a:uLnTx/>
                <a:uFillTx/>
                <a:latin typeface="Arial" panose="020B0604020202020204" pitchFamily="34" charset="0"/>
                <a:ea typeface="Ubuntu" panose="020B0504030602030204" pitchFamily="34" charset="0"/>
                <a:cs typeface="Ubuntu" panose="020B0504030602030204" pitchFamily="34" charset="0"/>
              </a:rPr>
              <a:t> Collect and Capture your own Carbon Data.</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Using our Carbon Capture Worksheets, collect and gather your own data for your personal daily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Household Energy Use, Transport Use </a:t>
            </a:r>
            <a:r>
              <a:rPr kumimoji="0" lang="en-US" altLang="en-US" sz="1200" b="0"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and </a:t>
            </a:r>
            <a:r>
              <a:rPr kumimoji="0" lang="en-US" altLang="en-US" sz="1200" b="1" i="0" u="none" strike="noStrike" kern="1200" cap="none" spc="0" normalizeH="0" baseline="0" noProof="0">
                <a:ln>
                  <a:noFill/>
                </a:ln>
                <a:solidFill>
                  <a:srgbClr val="181717"/>
                </a:solidFill>
                <a:effectLst/>
                <a:uLnTx/>
                <a:uFillTx/>
                <a:latin typeface="Arial" panose="020B0604020202020204" pitchFamily="34" charset="0"/>
                <a:ea typeface="Ubuntu" panose="020B0504030602030204" pitchFamily="34" charset="0"/>
                <a:cs typeface="Ubuntu" panose="020B0504030602030204" pitchFamily="34" charset="0"/>
              </a:rPr>
              <a:t>Food &amp; Drink Consumption.</a:t>
            </a:r>
            <a:endParaRPr kumimoji="0" lang="en-US" altLang="en-US" sz="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Time: 1 hour | Activity: Individual</a:t>
            </a:r>
            <a:endPar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1200" cap="none" spc="0" normalizeH="0" baseline="0" noProof="0">
                <a:ln>
                  <a:noFill/>
                </a:ln>
                <a:solidFill>
                  <a:srgbClr val="6CA369"/>
                </a:solidFill>
                <a:effectLst/>
                <a:uLnTx/>
                <a:uFillTx/>
                <a:latin typeface="Arial" panose="020B0604020202020204" pitchFamily="34" charset="0"/>
                <a:ea typeface="Ubuntu" panose="020B0504030602030204" pitchFamily="34" charset="0"/>
                <a:cs typeface="Ubuntu" panose="020B0504030602030204" pitchFamily="34" charset="0"/>
              </a:rPr>
              <a:t>Resources: STATWARS in a Lesson - Carbon Footprint Audit Worksheets </a:t>
            </a:r>
            <a:endParaRPr kumimoji="0" lang="en-GB"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black"/>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931940" y="1068892"/>
            <a:ext cx="7280121" cy="677108"/>
            <a:chOff x="900884" y="1102346"/>
            <a:chExt cx="7280121"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900884"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1:</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683605" y="1261855"/>
              <a:ext cx="549740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Collect and Capture your own Carbon Data.</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121498"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descr="A white vase with green leaves&#10;&#10;Description automatically generated">
            <a:extLst>
              <a:ext uri="{FF2B5EF4-FFF2-40B4-BE49-F238E27FC236}">
                <a16:creationId xmlns:a16="http://schemas.microsoft.com/office/drawing/2014/main" id="{1513A420-158D-A179-4CA4-9BA7DD6CC7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5555" y="1063844"/>
            <a:ext cx="651035" cy="687203"/>
          </a:xfrm>
          <a:prstGeom prst="rect">
            <a:avLst/>
          </a:prstGeom>
        </p:spPr>
      </p:pic>
      <p:pic>
        <p:nvPicPr>
          <p:cNvPr id="4" name="Picture 3">
            <a:extLst>
              <a:ext uri="{FF2B5EF4-FFF2-40B4-BE49-F238E27FC236}">
                <a16:creationId xmlns:a16="http://schemas.microsoft.com/office/drawing/2014/main" id="{07B6662F-6567-A23F-D497-09371B65CF9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0" name="TextBox 29">
            <a:extLst>
              <a:ext uri="{FF2B5EF4-FFF2-40B4-BE49-F238E27FC236}">
                <a16:creationId xmlns:a16="http://schemas.microsoft.com/office/drawing/2014/main" id="{3927D5E6-AC58-DFC7-5D40-4033B5FFBED7}"/>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FA94EF6E-1872-2A6D-82EA-92D30122AB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78326" y="1750864"/>
            <a:ext cx="3716644" cy="2643388"/>
          </a:xfrm>
          <a:prstGeom prst="rect">
            <a:avLst/>
          </a:prstGeom>
          <a:ln>
            <a:solidFill>
              <a:schemeClr val="tx1"/>
            </a:solidFill>
          </a:ln>
        </p:spPr>
      </p:pic>
      <p:sp>
        <p:nvSpPr>
          <p:cNvPr id="31" name="TextBox 30">
            <a:extLst>
              <a:ext uri="{FF2B5EF4-FFF2-40B4-BE49-F238E27FC236}">
                <a16:creationId xmlns:a16="http://schemas.microsoft.com/office/drawing/2014/main" id="{58343A03-03D7-1BE9-CE97-0248EE0B25FA}"/>
              </a:ext>
            </a:extLst>
          </p:cNvPr>
          <p:cNvSpPr txBox="1"/>
          <p:nvPr/>
        </p:nvSpPr>
        <p:spPr>
          <a:xfrm>
            <a:off x="370831" y="2046955"/>
            <a:ext cx="3822970" cy="1569660"/>
          </a:xfrm>
          <a:prstGeom prst="rect">
            <a:avLst/>
          </a:prstGeom>
          <a:noFill/>
        </p:spPr>
        <p:txBody>
          <a:bodyPr wrap="square" lIns="91440" tIns="45720" rIns="91440" bIns="45720" rtlCol="0" anchor="t">
            <a:spAutoFit/>
          </a:bodyPr>
          <a:lstStyle/>
          <a:p>
            <a:pPr>
              <a:defRPr/>
            </a:pPr>
            <a:r>
              <a:rPr lang="en-GB" sz="1600" kern="100" dirty="0">
                <a:solidFill>
                  <a:srgbClr val="181717"/>
                </a:solidFill>
                <a:latin typeface="Ubuntu"/>
                <a:cs typeface="Arial"/>
              </a:rPr>
              <a:t>You will need approximately 30 </a:t>
            </a:r>
            <a:r>
              <a:rPr lang="en-GB" sz="1600" kern="100">
                <a:solidFill>
                  <a:srgbClr val="181717"/>
                </a:solidFill>
                <a:latin typeface="Ubuntu"/>
                <a:cs typeface="Arial"/>
              </a:rPr>
              <a:t>minutes to complete Step 1.</a:t>
            </a:r>
            <a:endParaRPr lang="en-US"/>
          </a:p>
          <a:p>
            <a:pPr marR="0" lvl="0" algn="l" defTabSz="457200" rtl="0" eaLnBrk="1" fontAlgn="auto" latinLnBrk="0" hangingPunct="1">
              <a:lnSpc>
                <a:spcPct val="100000"/>
              </a:lnSpc>
              <a:spcBef>
                <a:spcPts val="0"/>
              </a:spcBef>
              <a:spcAft>
                <a:spcPts val="0"/>
              </a:spcAft>
              <a:buClrTx/>
              <a:buSzTx/>
              <a:tabLst/>
              <a:defRPr/>
            </a:pPr>
            <a:endParaRPr lang="en-GB" sz="1600" kern="100">
              <a:solidFill>
                <a:srgbClr val="181717"/>
              </a:solidFill>
              <a:latin typeface="Ubuntu" panose="020B0504030602030204" pitchFamily="34" charset="0"/>
              <a:ea typeface="Ubuntu" panose="020B0504030602030204" pitchFamily="34" charset="0"/>
              <a:cs typeface="Arial" panose="020B0604020202020204" pitchFamily="34" charset="0"/>
            </a:endParaRPr>
          </a:p>
          <a:p>
            <a:pPr marR="0" lvl="0" algn="l" defTabSz="457200" rtl="0" eaLnBrk="1" fontAlgn="auto" latinLnBrk="0" hangingPunct="1">
              <a:lnSpc>
                <a:spcPct val="100000"/>
              </a:lnSpc>
              <a:spcBef>
                <a:spcPts val="0"/>
              </a:spcBef>
              <a:spcAft>
                <a:spcPts val="0"/>
              </a:spcAft>
              <a:buClrTx/>
              <a:buSzTx/>
              <a:tabLst/>
              <a:defRPr/>
            </a:pPr>
            <a:r>
              <a:rPr lang="en-GB" sz="1600" kern="100">
                <a:solidFill>
                  <a:srgbClr val="181717"/>
                </a:solidFill>
                <a:latin typeface="Ubuntu" panose="020B0504030602030204" pitchFamily="34" charset="0"/>
                <a:ea typeface="Ubuntu" panose="020B0504030602030204" pitchFamily="34" charset="0"/>
                <a:cs typeface="Arial" panose="020B0604020202020204" pitchFamily="34" charset="0"/>
              </a:rPr>
              <a:t>You should </a:t>
            </a:r>
            <a:r>
              <a:rPr lang="en-GB" sz="1600" b="1" kern="100">
                <a:solidFill>
                  <a:srgbClr val="181717"/>
                </a:solidFill>
                <a:latin typeface="Ubuntu" panose="020B0504030602030204" pitchFamily="34" charset="0"/>
                <a:ea typeface="Ubuntu" panose="020B0504030602030204" pitchFamily="34" charset="0"/>
                <a:cs typeface="Arial" panose="020B0604020202020204" pitchFamily="34" charset="0"/>
              </a:rPr>
              <a:t>enter data for </a:t>
            </a:r>
            <a:r>
              <a:rPr kumimoji="0" lang="en-GB" sz="1600" b="1"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what you yesterday</a:t>
            </a:r>
            <a:r>
              <a:rPr lang="en-GB" sz="1600" kern="100">
                <a:solidFill>
                  <a:srgbClr val="181717"/>
                </a:solidFill>
                <a:latin typeface="Ubuntu" panose="020B0504030602030204" pitchFamily="34" charset="0"/>
                <a:ea typeface="Ubuntu" panose="020B0504030602030204" pitchFamily="34" charset="0"/>
                <a:cs typeface="Arial" panose="020B0604020202020204" pitchFamily="34" charset="0"/>
              </a:rPr>
              <a:t>. T</a:t>
            </a:r>
            <a:r>
              <a:rPr kumimoji="0" lang="en-GB" sz="1600" b="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Arial" panose="020B0604020202020204" pitchFamily="34" charset="0"/>
              </a:rPr>
              <a:t>his way you can draw from your own real events using real data.</a:t>
            </a:r>
          </a:p>
        </p:txBody>
      </p:sp>
      <p:pic>
        <p:nvPicPr>
          <p:cNvPr id="5" name="Picture 2">
            <a:extLst>
              <a:ext uri="{FF2B5EF4-FFF2-40B4-BE49-F238E27FC236}">
                <a16:creationId xmlns:a16="http://schemas.microsoft.com/office/drawing/2014/main" id="{1174FD1B-62A4-C5C4-CDF9-FD385E692901}"/>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7780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Shape 7108">
            <a:extLst>
              <a:ext uri="{FF2B5EF4-FFF2-40B4-BE49-F238E27FC236}">
                <a16:creationId xmlns:a16="http://schemas.microsoft.com/office/drawing/2014/main" id="{9FC2E527-E0E8-87D6-858B-4BA70712E50F}"/>
              </a:ext>
            </a:extLst>
          </p:cNvPr>
          <p:cNvSpPr>
            <a:spLocks/>
          </p:cNvSpPr>
          <p:nvPr/>
        </p:nvSpPr>
        <p:spPr bwMode="auto">
          <a:xfrm>
            <a:off x="21753513" y="374118188"/>
            <a:ext cx="79435325" cy="220600587"/>
          </a:xfrm>
          <a:custGeom>
            <a:avLst/>
            <a:gdLst>
              <a:gd name="T0" fmla="*/ 50038 w 50038"/>
              <a:gd name="T1" fmla="*/ 0 h 138961"/>
              <a:gd name="T2" fmla="*/ 50038 w 50038"/>
              <a:gd name="T3" fmla="*/ 14249 h 138961"/>
              <a:gd name="T4" fmla="*/ 32106 w 50038"/>
              <a:gd name="T5" fmla="*/ 37058 h 138961"/>
              <a:gd name="T6" fmla="*/ 17424 w 50038"/>
              <a:gd name="T7" fmla="*/ 57022 h 138961"/>
              <a:gd name="T8" fmla="*/ 22339 w 50038"/>
              <a:gd name="T9" fmla="*/ 125259 h 138961"/>
              <a:gd name="T10" fmla="*/ 28943 w 50038"/>
              <a:gd name="T11" fmla="*/ 129628 h 138961"/>
              <a:gd name="T12" fmla="*/ 50038 w 50038"/>
              <a:gd name="T13" fmla="*/ 131048 h 138961"/>
              <a:gd name="T14" fmla="*/ 50038 w 50038"/>
              <a:gd name="T15" fmla="*/ 138961 h 138961"/>
              <a:gd name="T16" fmla="*/ 38862 w 50038"/>
              <a:gd name="T17" fmla="*/ 137959 h 138961"/>
              <a:gd name="T18" fmla="*/ 17107 w 50038"/>
              <a:gd name="T19" fmla="*/ 131000 h 138961"/>
              <a:gd name="T20" fmla="*/ 3353 w 50038"/>
              <a:gd name="T21" fmla="*/ 107111 h 138961"/>
              <a:gd name="T22" fmla="*/ 26937 w 50038"/>
              <a:gd name="T23" fmla="*/ 27495 h 138961"/>
              <a:gd name="T24" fmla="*/ 45307 w 50038"/>
              <a:gd name="T25" fmla="*/ 6697 h 138961"/>
              <a:gd name="T26" fmla="*/ 50038 w 50038"/>
              <a:gd name="T27" fmla="*/ 0 h 138961"/>
              <a:gd name="T28" fmla="*/ 0 w 50038"/>
              <a:gd name="T29" fmla="*/ 0 h 138961"/>
              <a:gd name="T30" fmla="*/ 50038 w 50038"/>
              <a:gd name="T31" fmla="*/ 138961 h 138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50038" h="138961">
                <a:moveTo>
                  <a:pt x="50038" y="0"/>
                </a:moveTo>
                <a:lnTo>
                  <a:pt x="50038" y="14249"/>
                </a:lnTo>
                <a:lnTo>
                  <a:pt x="32106" y="37058"/>
                </a:lnTo>
                <a:cubicBezTo>
                  <a:pt x="26975" y="43573"/>
                  <a:pt x="19698" y="49402"/>
                  <a:pt x="17424" y="57022"/>
                </a:cubicBezTo>
                <a:cubicBezTo>
                  <a:pt x="10655" y="79793"/>
                  <a:pt x="6464" y="103301"/>
                  <a:pt x="22339" y="125259"/>
                </a:cubicBezTo>
                <a:cubicBezTo>
                  <a:pt x="23838" y="127329"/>
                  <a:pt x="26657" y="129438"/>
                  <a:pt x="28943" y="129628"/>
                </a:cubicBezTo>
                <a:lnTo>
                  <a:pt x="50038" y="131048"/>
                </a:lnTo>
                <a:lnTo>
                  <a:pt x="50038" y="138961"/>
                </a:lnTo>
                <a:lnTo>
                  <a:pt x="38862" y="137959"/>
                </a:lnTo>
                <a:cubicBezTo>
                  <a:pt x="31305" y="137223"/>
                  <a:pt x="23990" y="136816"/>
                  <a:pt x="17107" y="131000"/>
                </a:cubicBezTo>
                <a:cubicBezTo>
                  <a:pt x="9398" y="124472"/>
                  <a:pt x="4394" y="116623"/>
                  <a:pt x="3353" y="107111"/>
                </a:cubicBezTo>
                <a:cubicBezTo>
                  <a:pt x="0" y="76720"/>
                  <a:pt x="3073" y="49097"/>
                  <a:pt x="26937" y="27495"/>
                </a:cubicBezTo>
                <a:cubicBezTo>
                  <a:pt x="33699" y="21373"/>
                  <a:pt x="39675" y="14226"/>
                  <a:pt x="45307" y="6697"/>
                </a:cubicBezTo>
                <a:lnTo>
                  <a:pt x="50038"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Shape 7109">
            <a:extLst>
              <a:ext uri="{FF2B5EF4-FFF2-40B4-BE49-F238E27FC236}">
                <a16:creationId xmlns:a16="http://schemas.microsoft.com/office/drawing/2014/main" id="{71265AC1-3E9F-2F04-4430-0A342E1F666A}"/>
              </a:ext>
            </a:extLst>
          </p:cNvPr>
          <p:cNvSpPr>
            <a:spLocks/>
          </p:cNvSpPr>
          <p:nvPr/>
        </p:nvSpPr>
        <p:spPr bwMode="auto">
          <a:xfrm>
            <a:off x="0" y="249134313"/>
            <a:ext cx="101188838" cy="137834687"/>
          </a:xfrm>
          <a:custGeom>
            <a:avLst/>
            <a:gdLst>
              <a:gd name="T0" fmla="*/ 52019 w 63741"/>
              <a:gd name="T1" fmla="*/ 0 h 86825"/>
              <a:gd name="T2" fmla="*/ 63741 w 63741"/>
              <a:gd name="T3" fmla="*/ 1216 h 86825"/>
              <a:gd name="T4" fmla="*/ 63741 w 63741"/>
              <a:gd name="T5" fmla="*/ 10876 h 86825"/>
              <a:gd name="T6" fmla="*/ 49490 w 63741"/>
              <a:gd name="T7" fmla="*/ 9642 h 86825"/>
              <a:gd name="T8" fmla="*/ 17170 w 63741"/>
              <a:gd name="T9" fmla="*/ 20434 h 86825"/>
              <a:gd name="T10" fmla="*/ 38824 w 63741"/>
              <a:gd name="T11" fmla="*/ 53086 h 86825"/>
              <a:gd name="T12" fmla="*/ 52405 w 63741"/>
              <a:gd name="T13" fmla="*/ 70644 h 86825"/>
              <a:gd name="T14" fmla="*/ 63741 w 63741"/>
              <a:gd name="T15" fmla="*/ 75544 h 86825"/>
              <a:gd name="T16" fmla="*/ 63741 w 63741"/>
              <a:gd name="T17" fmla="*/ 86825 h 86825"/>
              <a:gd name="T18" fmla="*/ 58285 w 63741"/>
              <a:gd name="T19" fmla="*/ 85484 h 86825"/>
              <a:gd name="T20" fmla="*/ 33553 w 63741"/>
              <a:gd name="T21" fmla="*/ 61646 h 86825"/>
              <a:gd name="T22" fmla="*/ 4140 w 63741"/>
              <a:gd name="T23" fmla="*/ 23368 h 86825"/>
              <a:gd name="T24" fmla="*/ 4877 w 63741"/>
              <a:gd name="T25" fmla="*/ 14618 h 86825"/>
              <a:gd name="T26" fmla="*/ 52019 w 63741"/>
              <a:gd name="T27" fmla="*/ 0 h 86825"/>
              <a:gd name="T28" fmla="*/ 0 w 63741"/>
              <a:gd name="T29" fmla="*/ 0 h 86825"/>
              <a:gd name="T30" fmla="*/ 63741 w 63741"/>
              <a:gd name="T31" fmla="*/ 86825 h 86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63741" h="86825">
                <a:moveTo>
                  <a:pt x="52019" y="0"/>
                </a:moveTo>
                <a:lnTo>
                  <a:pt x="63741" y="1216"/>
                </a:lnTo>
                <a:lnTo>
                  <a:pt x="63741" y="10876"/>
                </a:lnTo>
                <a:lnTo>
                  <a:pt x="49490" y="9642"/>
                </a:lnTo>
                <a:cubicBezTo>
                  <a:pt x="38932" y="10526"/>
                  <a:pt x="27896" y="13910"/>
                  <a:pt x="17170" y="20434"/>
                </a:cubicBezTo>
                <a:cubicBezTo>
                  <a:pt x="24663" y="31509"/>
                  <a:pt x="33236" y="41529"/>
                  <a:pt x="38824" y="53086"/>
                </a:cubicBezTo>
                <a:cubicBezTo>
                  <a:pt x="42494" y="60668"/>
                  <a:pt x="46952" y="66415"/>
                  <a:pt x="52405" y="70644"/>
                </a:cubicBezTo>
                <a:lnTo>
                  <a:pt x="63741" y="75544"/>
                </a:lnTo>
                <a:lnTo>
                  <a:pt x="63741" y="86825"/>
                </a:lnTo>
                <a:lnTo>
                  <a:pt x="58285" y="85484"/>
                </a:lnTo>
                <a:cubicBezTo>
                  <a:pt x="48054" y="80928"/>
                  <a:pt x="39173" y="72689"/>
                  <a:pt x="33553" y="61646"/>
                </a:cubicBezTo>
                <a:cubicBezTo>
                  <a:pt x="26073" y="46965"/>
                  <a:pt x="17628" y="33045"/>
                  <a:pt x="4140" y="23368"/>
                </a:cubicBezTo>
                <a:cubicBezTo>
                  <a:pt x="0" y="20396"/>
                  <a:pt x="305" y="16193"/>
                  <a:pt x="4877" y="14618"/>
                </a:cubicBezTo>
                <a:cubicBezTo>
                  <a:pt x="20460" y="9220"/>
                  <a:pt x="35903" y="1575"/>
                  <a:pt x="52019"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hape 7110">
            <a:extLst>
              <a:ext uri="{FF2B5EF4-FFF2-40B4-BE49-F238E27FC236}">
                <a16:creationId xmlns:a16="http://schemas.microsoft.com/office/drawing/2014/main" id="{4410DD5B-BFD8-E32A-CF6C-93ED444CF2FD}"/>
              </a:ext>
            </a:extLst>
          </p:cNvPr>
          <p:cNvSpPr>
            <a:spLocks/>
          </p:cNvSpPr>
          <p:nvPr/>
        </p:nvSpPr>
        <p:spPr bwMode="auto">
          <a:xfrm>
            <a:off x="101188838" y="940592163"/>
            <a:ext cx="78557437" cy="19604037"/>
          </a:xfrm>
          <a:custGeom>
            <a:avLst/>
            <a:gdLst>
              <a:gd name="T0" fmla="*/ 0 w 49485"/>
              <a:gd name="T1" fmla="*/ 0 h 12349"/>
              <a:gd name="T2" fmla="*/ 32309 w 49485"/>
              <a:gd name="T3" fmla="*/ 2174 h 12349"/>
              <a:gd name="T4" fmla="*/ 49485 w 49485"/>
              <a:gd name="T5" fmla="*/ 2274 h 12349"/>
              <a:gd name="T6" fmla="*/ 49485 w 49485"/>
              <a:gd name="T7" fmla="*/ 12349 h 12349"/>
              <a:gd name="T8" fmla="*/ 0 w 49485"/>
              <a:gd name="T9" fmla="*/ 7913 h 12349"/>
              <a:gd name="T10" fmla="*/ 0 w 49485"/>
              <a:gd name="T11" fmla="*/ 0 h 12349"/>
              <a:gd name="T12" fmla="*/ 0 w 49485"/>
              <a:gd name="T13" fmla="*/ 0 h 12349"/>
              <a:gd name="T14" fmla="*/ 49485 w 49485"/>
              <a:gd name="T15" fmla="*/ 12349 h 12349"/>
            </a:gdLst>
            <a:ahLst/>
            <a:cxnLst>
              <a:cxn ang="0">
                <a:pos x="T0" y="T1"/>
              </a:cxn>
              <a:cxn ang="0">
                <a:pos x="T2" y="T3"/>
              </a:cxn>
              <a:cxn ang="0">
                <a:pos x="T4" y="T5"/>
              </a:cxn>
              <a:cxn ang="0">
                <a:pos x="T6" y="T7"/>
              </a:cxn>
              <a:cxn ang="0">
                <a:pos x="T8" y="T9"/>
              </a:cxn>
              <a:cxn ang="0">
                <a:pos x="T10" y="T11"/>
              </a:cxn>
            </a:cxnLst>
            <a:rect l="T12" t="T13" r="T14" b="T15"/>
            <a:pathLst>
              <a:path w="49485" h="12349">
                <a:moveTo>
                  <a:pt x="0" y="0"/>
                </a:moveTo>
                <a:lnTo>
                  <a:pt x="32309" y="2174"/>
                </a:lnTo>
                <a:lnTo>
                  <a:pt x="49485" y="2274"/>
                </a:lnTo>
                <a:lnTo>
                  <a:pt x="49485" y="12349"/>
                </a:lnTo>
                <a:lnTo>
                  <a:pt x="0" y="791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7111">
            <a:extLst>
              <a:ext uri="{FF2B5EF4-FFF2-40B4-BE49-F238E27FC236}">
                <a16:creationId xmlns:a16="http://schemas.microsoft.com/office/drawing/2014/main" id="{848D9DE0-E4E3-6861-9F2F-F882E9367A4A}"/>
              </a:ext>
            </a:extLst>
          </p:cNvPr>
          <p:cNvSpPr>
            <a:spLocks/>
          </p:cNvSpPr>
          <p:nvPr/>
        </p:nvSpPr>
        <p:spPr bwMode="auto">
          <a:xfrm>
            <a:off x="101188838" y="599892438"/>
            <a:ext cx="78557437" cy="217143012"/>
          </a:xfrm>
          <a:custGeom>
            <a:avLst/>
            <a:gdLst>
              <a:gd name="T0" fmla="*/ 49485 w 49485"/>
              <a:gd name="T1" fmla="*/ 0 h 136783"/>
              <a:gd name="T2" fmla="*/ 49485 w 49485"/>
              <a:gd name="T3" fmla="*/ 9345 h 136783"/>
              <a:gd name="T4" fmla="*/ 25676 w 49485"/>
              <a:gd name="T5" fmla="*/ 8010 h 136783"/>
              <a:gd name="T6" fmla="*/ 11189 w 49485"/>
              <a:gd name="T7" fmla="*/ 11929 h 136783"/>
              <a:gd name="T8" fmla="*/ 13551 w 49485"/>
              <a:gd name="T9" fmla="*/ 13593 h 136783"/>
              <a:gd name="T10" fmla="*/ 45276 w 49485"/>
              <a:gd name="T11" fmla="*/ 15282 h 136783"/>
              <a:gd name="T12" fmla="*/ 47401 w 49485"/>
              <a:gd name="T13" fmla="*/ 13339 h 136783"/>
              <a:gd name="T14" fmla="*/ 49485 w 49485"/>
              <a:gd name="T15" fmla="*/ 10223 h 136783"/>
              <a:gd name="T16" fmla="*/ 49485 w 49485"/>
              <a:gd name="T17" fmla="*/ 130603 h 136783"/>
              <a:gd name="T18" fmla="*/ 48463 w 49485"/>
              <a:gd name="T19" fmla="*/ 136783 h 136783"/>
              <a:gd name="T20" fmla="*/ 45822 w 49485"/>
              <a:gd name="T21" fmla="*/ 136339 h 136783"/>
              <a:gd name="T22" fmla="*/ 45745 w 49485"/>
              <a:gd name="T23" fmla="*/ 23334 h 136783"/>
              <a:gd name="T24" fmla="*/ 29350 w 49485"/>
              <a:gd name="T25" fmla="*/ 23829 h 136783"/>
              <a:gd name="T26" fmla="*/ 28575 w 49485"/>
              <a:gd name="T27" fmla="*/ 51553 h 136783"/>
              <a:gd name="T28" fmla="*/ 18961 w 49485"/>
              <a:gd name="T29" fmla="*/ 86046 h 136783"/>
              <a:gd name="T30" fmla="*/ 0 w 49485"/>
              <a:gd name="T31" fmla="*/ 110164 h 136783"/>
              <a:gd name="T32" fmla="*/ 0 w 49485"/>
              <a:gd name="T33" fmla="*/ 95915 h 136783"/>
              <a:gd name="T34" fmla="*/ 11582 w 49485"/>
              <a:gd name="T35" fmla="*/ 79519 h 136783"/>
              <a:gd name="T36" fmla="*/ 20396 w 49485"/>
              <a:gd name="T37" fmla="*/ 45445 h 136783"/>
              <a:gd name="T38" fmla="*/ 22784 w 49485"/>
              <a:gd name="T39" fmla="*/ 24337 h 136783"/>
              <a:gd name="T40" fmla="*/ 8649 w 49485"/>
              <a:gd name="T41" fmla="*/ 20426 h 136783"/>
              <a:gd name="T42" fmla="*/ 1169 w 49485"/>
              <a:gd name="T43" fmla="*/ 10355 h 136783"/>
              <a:gd name="T44" fmla="*/ 11710 w 49485"/>
              <a:gd name="T45" fmla="*/ 3370 h 136783"/>
              <a:gd name="T46" fmla="*/ 41986 w 49485"/>
              <a:gd name="T47" fmla="*/ 2074 h 136783"/>
              <a:gd name="T48" fmla="*/ 49356 w 49485"/>
              <a:gd name="T49" fmla="*/ 215 h 136783"/>
              <a:gd name="T50" fmla="*/ 49485 w 49485"/>
              <a:gd name="T51" fmla="*/ 0 h 136783"/>
              <a:gd name="T52" fmla="*/ 0 w 49485"/>
              <a:gd name="T53" fmla="*/ 0 h 136783"/>
              <a:gd name="T54" fmla="*/ 49485 w 49485"/>
              <a:gd name="T55" fmla="*/ 136783 h 136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49485" h="136783">
                <a:moveTo>
                  <a:pt x="49485" y="0"/>
                </a:moveTo>
                <a:lnTo>
                  <a:pt x="49485" y="9345"/>
                </a:lnTo>
                <a:lnTo>
                  <a:pt x="25676" y="8010"/>
                </a:lnTo>
                <a:cubicBezTo>
                  <a:pt x="18149" y="8526"/>
                  <a:pt x="12268" y="9923"/>
                  <a:pt x="11189" y="11929"/>
                </a:cubicBezTo>
                <a:cubicBezTo>
                  <a:pt x="11963" y="12501"/>
                  <a:pt x="12751" y="13542"/>
                  <a:pt x="13551" y="13593"/>
                </a:cubicBezTo>
                <a:cubicBezTo>
                  <a:pt x="24130" y="14317"/>
                  <a:pt x="34709" y="15104"/>
                  <a:pt x="45276" y="15282"/>
                </a:cubicBezTo>
                <a:cubicBezTo>
                  <a:pt x="45961" y="15295"/>
                  <a:pt x="46638" y="14485"/>
                  <a:pt x="47401" y="13339"/>
                </a:cubicBezTo>
                <a:lnTo>
                  <a:pt x="49485" y="10223"/>
                </a:lnTo>
                <a:lnTo>
                  <a:pt x="49485" y="130603"/>
                </a:lnTo>
                <a:lnTo>
                  <a:pt x="48463" y="136783"/>
                </a:lnTo>
                <a:cubicBezTo>
                  <a:pt x="47574" y="136643"/>
                  <a:pt x="46698" y="136491"/>
                  <a:pt x="45822" y="136339"/>
                </a:cubicBezTo>
                <a:cubicBezTo>
                  <a:pt x="40170" y="98924"/>
                  <a:pt x="41034" y="61586"/>
                  <a:pt x="45745" y="23334"/>
                </a:cubicBezTo>
                <a:cubicBezTo>
                  <a:pt x="39637" y="23525"/>
                  <a:pt x="34455" y="23677"/>
                  <a:pt x="29350" y="23829"/>
                </a:cubicBezTo>
                <a:cubicBezTo>
                  <a:pt x="29032" y="33761"/>
                  <a:pt x="28372" y="42651"/>
                  <a:pt x="28575" y="51553"/>
                </a:cubicBezTo>
                <a:cubicBezTo>
                  <a:pt x="28867" y="64355"/>
                  <a:pt x="25870" y="76331"/>
                  <a:pt x="18961" y="86046"/>
                </a:cubicBezTo>
                <a:lnTo>
                  <a:pt x="0" y="110164"/>
                </a:lnTo>
                <a:lnTo>
                  <a:pt x="0" y="95915"/>
                </a:lnTo>
                <a:lnTo>
                  <a:pt x="11582" y="79519"/>
                </a:lnTo>
                <a:cubicBezTo>
                  <a:pt x="18390" y="69854"/>
                  <a:pt x="20155" y="57776"/>
                  <a:pt x="20396" y="45445"/>
                </a:cubicBezTo>
                <a:cubicBezTo>
                  <a:pt x="20523" y="38498"/>
                  <a:pt x="21920" y="31602"/>
                  <a:pt x="22784" y="24337"/>
                </a:cubicBezTo>
                <a:cubicBezTo>
                  <a:pt x="18771" y="23334"/>
                  <a:pt x="13183" y="22978"/>
                  <a:pt x="8649" y="20426"/>
                </a:cubicBezTo>
                <a:cubicBezTo>
                  <a:pt x="5423" y="18610"/>
                  <a:pt x="3607" y="13822"/>
                  <a:pt x="1169" y="10355"/>
                </a:cubicBezTo>
                <a:cubicBezTo>
                  <a:pt x="4674" y="7916"/>
                  <a:pt x="7938" y="3852"/>
                  <a:pt x="11710" y="3370"/>
                </a:cubicBezTo>
                <a:cubicBezTo>
                  <a:pt x="21692" y="2112"/>
                  <a:pt x="31877" y="2404"/>
                  <a:pt x="41986" y="2074"/>
                </a:cubicBezTo>
                <a:cubicBezTo>
                  <a:pt x="44920" y="1985"/>
                  <a:pt x="47393" y="1541"/>
                  <a:pt x="49356" y="215"/>
                </a:cubicBezTo>
                <a:lnTo>
                  <a:pt x="4948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Shape 7112">
            <a:extLst>
              <a:ext uri="{FF2B5EF4-FFF2-40B4-BE49-F238E27FC236}">
                <a16:creationId xmlns:a16="http://schemas.microsoft.com/office/drawing/2014/main" id="{CF62F7EE-5E06-97C6-66E8-8BD09E959485}"/>
              </a:ext>
            </a:extLst>
          </p:cNvPr>
          <p:cNvSpPr>
            <a:spLocks/>
          </p:cNvSpPr>
          <p:nvPr/>
        </p:nvSpPr>
        <p:spPr bwMode="auto">
          <a:xfrm>
            <a:off x="101188838" y="625646450"/>
            <a:ext cx="78557437" cy="140582650"/>
          </a:xfrm>
          <a:custGeom>
            <a:avLst/>
            <a:gdLst>
              <a:gd name="T0" fmla="*/ 0 w 49485"/>
              <a:gd name="T1" fmla="*/ 0 h 88556"/>
              <a:gd name="T2" fmla="*/ 17804 w 49485"/>
              <a:gd name="T3" fmla="*/ 1848 h 88556"/>
              <a:gd name="T4" fmla="*/ 42038 w 49485"/>
              <a:gd name="T5" fmla="*/ 17273 h 88556"/>
              <a:gd name="T6" fmla="*/ 49485 w 49485"/>
              <a:gd name="T7" fmla="*/ 28421 h 88556"/>
              <a:gd name="T8" fmla="*/ 49485 w 49485"/>
              <a:gd name="T9" fmla="*/ 68165 h 88556"/>
              <a:gd name="T10" fmla="*/ 48679 w 49485"/>
              <a:gd name="T11" fmla="*/ 67402 h 88556"/>
              <a:gd name="T12" fmla="*/ 27381 w 49485"/>
              <a:gd name="T13" fmla="*/ 86007 h 88556"/>
              <a:gd name="T14" fmla="*/ 10666 w 49485"/>
              <a:gd name="T15" fmla="*/ 88229 h 88556"/>
              <a:gd name="T16" fmla="*/ 0 w 49485"/>
              <a:gd name="T17" fmla="*/ 85608 h 88556"/>
              <a:gd name="T18" fmla="*/ 0 w 49485"/>
              <a:gd name="T19" fmla="*/ 74328 h 88556"/>
              <a:gd name="T20" fmla="*/ 8217 w 49485"/>
              <a:gd name="T21" fmla="*/ 77879 h 88556"/>
              <a:gd name="T22" fmla="*/ 43650 w 49485"/>
              <a:gd name="T23" fmla="*/ 58258 h 88556"/>
              <a:gd name="T24" fmla="*/ 9385 w 49485"/>
              <a:gd name="T25" fmla="*/ 43488 h 88556"/>
              <a:gd name="T26" fmla="*/ 27877 w 49485"/>
              <a:gd name="T27" fmla="*/ 42345 h 88556"/>
              <a:gd name="T28" fmla="*/ 46571 w 49485"/>
              <a:gd name="T29" fmla="*/ 50650 h 88556"/>
              <a:gd name="T30" fmla="*/ 8367 w 49485"/>
              <a:gd name="T31" fmla="*/ 10384 h 88556"/>
              <a:gd name="T32" fmla="*/ 0 w 49485"/>
              <a:gd name="T33" fmla="*/ 9660 h 88556"/>
              <a:gd name="T34" fmla="*/ 0 w 49485"/>
              <a:gd name="T35" fmla="*/ 0 h 88556"/>
              <a:gd name="T36" fmla="*/ 0 w 49485"/>
              <a:gd name="T37" fmla="*/ 0 h 88556"/>
              <a:gd name="T38" fmla="*/ 49485 w 49485"/>
              <a:gd name="T39" fmla="*/ 88556 h 88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49485" h="88556">
                <a:moveTo>
                  <a:pt x="0" y="0"/>
                </a:moveTo>
                <a:lnTo>
                  <a:pt x="17804" y="1848"/>
                </a:lnTo>
                <a:cubicBezTo>
                  <a:pt x="26953" y="4917"/>
                  <a:pt x="35221" y="10046"/>
                  <a:pt x="42038" y="17273"/>
                </a:cubicBezTo>
                <a:lnTo>
                  <a:pt x="49485" y="28421"/>
                </a:lnTo>
                <a:lnTo>
                  <a:pt x="49485" y="68165"/>
                </a:lnTo>
                <a:lnTo>
                  <a:pt x="48679" y="67402"/>
                </a:lnTo>
                <a:cubicBezTo>
                  <a:pt x="44158" y="76914"/>
                  <a:pt x="36868" y="82832"/>
                  <a:pt x="27381" y="86007"/>
                </a:cubicBezTo>
                <a:cubicBezTo>
                  <a:pt x="21870" y="87852"/>
                  <a:pt x="16218" y="88556"/>
                  <a:pt x="10666" y="88229"/>
                </a:cubicBezTo>
                <a:lnTo>
                  <a:pt x="0" y="85608"/>
                </a:lnTo>
                <a:lnTo>
                  <a:pt x="0" y="74328"/>
                </a:lnTo>
                <a:lnTo>
                  <a:pt x="8217" y="77879"/>
                </a:lnTo>
                <a:cubicBezTo>
                  <a:pt x="23406" y="80889"/>
                  <a:pt x="37110" y="74514"/>
                  <a:pt x="43650" y="58258"/>
                </a:cubicBezTo>
                <a:cubicBezTo>
                  <a:pt x="32398" y="53406"/>
                  <a:pt x="21196" y="48580"/>
                  <a:pt x="9385" y="43488"/>
                </a:cubicBezTo>
                <a:cubicBezTo>
                  <a:pt x="14999" y="38738"/>
                  <a:pt x="21831" y="40706"/>
                  <a:pt x="27877" y="42345"/>
                </a:cubicBezTo>
                <a:cubicBezTo>
                  <a:pt x="34214" y="44059"/>
                  <a:pt x="40132" y="47691"/>
                  <a:pt x="46571" y="50650"/>
                </a:cubicBezTo>
                <a:cubicBezTo>
                  <a:pt x="45242" y="31877"/>
                  <a:pt x="29512" y="16020"/>
                  <a:pt x="8367" y="10384"/>
                </a:cubicBezTo>
                <a:lnTo>
                  <a:pt x="0" y="9660"/>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Shape 7113">
            <a:extLst>
              <a:ext uri="{FF2B5EF4-FFF2-40B4-BE49-F238E27FC236}">
                <a16:creationId xmlns:a16="http://schemas.microsoft.com/office/drawing/2014/main" id="{4182251B-B9CC-F2B4-3F6B-D14ACC10F891}"/>
              </a:ext>
            </a:extLst>
          </p:cNvPr>
          <p:cNvSpPr>
            <a:spLocks/>
          </p:cNvSpPr>
          <p:nvPr/>
        </p:nvSpPr>
        <p:spPr bwMode="auto">
          <a:xfrm>
            <a:off x="179746275" y="1321531838"/>
            <a:ext cx="46694725" cy="18956337"/>
          </a:xfrm>
          <a:custGeom>
            <a:avLst/>
            <a:gdLst>
              <a:gd name="T0" fmla="*/ 0 w 29414"/>
              <a:gd name="T1" fmla="*/ 0 h 11941"/>
              <a:gd name="T2" fmla="*/ 29414 w 29414"/>
              <a:gd name="T3" fmla="*/ 170 h 11941"/>
              <a:gd name="T4" fmla="*/ 29414 w 29414"/>
              <a:gd name="T5" fmla="*/ 11889 h 11941"/>
              <a:gd name="T6" fmla="*/ 20810 w 29414"/>
              <a:gd name="T7" fmla="*/ 11941 h 11941"/>
              <a:gd name="T8" fmla="*/ 0 w 29414"/>
              <a:gd name="T9" fmla="*/ 10075 h 11941"/>
              <a:gd name="T10" fmla="*/ 0 w 29414"/>
              <a:gd name="T11" fmla="*/ 0 h 11941"/>
              <a:gd name="T12" fmla="*/ 0 w 29414"/>
              <a:gd name="T13" fmla="*/ 0 h 11941"/>
              <a:gd name="T14" fmla="*/ 29414 w 29414"/>
              <a:gd name="T15" fmla="*/ 11941 h 11941"/>
            </a:gdLst>
            <a:ahLst/>
            <a:cxnLst>
              <a:cxn ang="0">
                <a:pos x="T0" y="T1"/>
              </a:cxn>
              <a:cxn ang="0">
                <a:pos x="T2" y="T3"/>
              </a:cxn>
              <a:cxn ang="0">
                <a:pos x="T4" y="T5"/>
              </a:cxn>
              <a:cxn ang="0">
                <a:pos x="T6" y="T7"/>
              </a:cxn>
              <a:cxn ang="0">
                <a:pos x="T8" y="T9"/>
              </a:cxn>
              <a:cxn ang="0">
                <a:pos x="T10" y="T11"/>
              </a:cxn>
            </a:cxnLst>
            <a:rect l="T12" t="T13" r="T14" b="T15"/>
            <a:pathLst>
              <a:path w="29414" h="11941">
                <a:moveTo>
                  <a:pt x="0" y="0"/>
                </a:moveTo>
                <a:lnTo>
                  <a:pt x="29414" y="170"/>
                </a:lnTo>
                <a:lnTo>
                  <a:pt x="29414" y="11889"/>
                </a:lnTo>
                <a:lnTo>
                  <a:pt x="20810" y="11941"/>
                </a:lnTo>
                <a:lnTo>
                  <a:pt x="0" y="10075"/>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Shape 7114">
            <a:extLst>
              <a:ext uri="{FF2B5EF4-FFF2-40B4-BE49-F238E27FC236}">
                <a16:creationId xmlns:a16="http://schemas.microsoft.com/office/drawing/2014/main" id="{C51F2187-B818-596B-813F-6A7043CD3C6E}"/>
              </a:ext>
            </a:extLst>
          </p:cNvPr>
          <p:cNvSpPr>
            <a:spLocks/>
          </p:cNvSpPr>
          <p:nvPr/>
        </p:nvSpPr>
        <p:spPr bwMode="auto">
          <a:xfrm>
            <a:off x="179746275" y="830303775"/>
            <a:ext cx="46694725" cy="353602925"/>
          </a:xfrm>
          <a:custGeom>
            <a:avLst/>
            <a:gdLst>
              <a:gd name="T0" fmla="*/ 0 w 29414"/>
              <a:gd name="T1" fmla="*/ 0 h 222742"/>
              <a:gd name="T2" fmla="*/ 4084 w 29414"/>
              <a:gd name="T3" fmla="*/ 6113 h 222742"/>
              <a:gd name="T4" fmla="*/ 6382 w 29414"/>
              <a:gd name="T5" fmla="*/ 26141 h 222742"/>
              <a:gd name="T6" fmla="*/ 11513 w 29414"/>
              <a:gd name="T7" fmla="*/ 37533 h 222742"/>
              <a:gd name="T8" fmla="*/ 20543 w 29414"/>
              <a:gd name="T9" fmla="*/ 44658 h 222742"/>
              <a:gd name="T10" fmla="*/ 29414 w 29414"/>
              <a:gd name="T11" fmla="*/ 28706 h 222742"/>
              <a:gd name="T12" fmla="*/ 29414 w 29414"/>
              <a:gd name="T13" fmla="*/ 50896 h 222742"/>
              <a:gd name="T14" fmla="*/ 22440 w 29414"/>
              <a:gd name="T15" fmla="*/ 63051 h 222742"/>
              <a:gd name="T16" fmla="*/ 10459 w 29414"/>
              <a:gd name="T17" fmla="*/ 92588 h 222742"/>
              <a:gd name="T18" fmla="*/ 29414 w 29414"/>
              <a:gd name="T19" fmla="*/ 93051 h 222742"/>
              <a:gd name="T20" fmla="*/ 29414 w 29414"/>
              <a:gd name="T21" fmla="*/ 101352 h 222742"/>
              <a:gd name="T22" fmla="*/ 12250 w 29414"/>
              <a:gd name="T23" fmla="*/ 100246 h 222742"/>
              <a:gd name="T24" fmla="*/ 6789 w 29414"/>
              <a:gd name="T25" fmla="*/ 105643 h 222742"/>
              <a:gd name="T26" fmla="*/ 8059 w 29414"/>
              <a:gd name="T27" fmla="*/ 107612 h 222742"/>
              <a:gd name="T28" fmla="*/ 29414 w 29414"/>
              <a:gd name="T29" fmla="*/ 108543 h 222742"/>
              <a:gd name="T30" fmla="*/ 29414 w 29414"/>
              <a:gd name="T31" fmla="*/ 165613 h 222742"/>
              <a:gd name="T32" fmla="*/ 26296 w 29414"/>
              <a:gd name="T33" fmla="*/ 122458 h 222742"/>
              <a:gd name="T34" fmla="*/ 26017 w 29414"/>
              <a:gd name="T35" fmla="*/ 116578 h 222742"/>
              <a:gd name="T36" fmla="*/ 12364 w 29414"/>
              <a:gd name="T37" fmla="*/ 115638 h 222742"/>
              <a:gd name="T38" fmla="*/ 3995 w 29414"/>
              <a:gd name="T39" fmla="*/ 122979 h 222742"/>
              <a:gd name="T40" fmla="*/ 617 w 29414"/>
              <a:gd name="T41" fmla="*/ 187215 h 222742"/>
              <a:gd name="T42" fmla="*/ 1302 w 29414"/>
              <a:gd name="T43" fmla="*/ 214863 h 222742"/>
              <a:gd name="T44" fmla="*/ 0 w 29414"/>
              <a:gd name="T45" fmla="*/ 222742 h 222742"/>
              <a:gd name="T46" fmla="*/ 0 w 29414"/>
              <a:gd name="T47" fmla="*/ 102362 h 222742"/>
              <a:gd name="T48" fmla="*/ 566 w 29414"/>
              <a:gd name="T49" fmla="*/ 101516 h 222742"/>
              <a:gd name="T50" fmla="*/ 0 w 29414"/>
              <a:gd name="T51" fmla="*/ 101484 h 222742"/>
              <a:gd name="T52" fmla="*/ 0 w 29414"/>
              <a:gd name="T53" fmla="*/ 92139 h 222742"/>
              <a:gd name="T54" fmla="*/ 4173 w 29414"/>
              <a:gd name="T55" fmla="*/ 85209 h 222742"/>
              <a:gd name="T56" fmla="*/ 13685 w 29414"/>
              <a:gd name="T57" fmla="*/ 61498 h 222742"/>
              <a:gd name="T58" fmla="*/ 11615 w 29414"/>
              <a:gd name="T59" fmla="*/ 50741 h 222742"/>
              <a:gd name="T60" fmla="*/ 0 w 29414"/>
              <a:gd name="T61" fmla="*/ 39744 h 222742"/>
              <a:gd name="T62" fmla="*/ 0 w 29414"/>
              <a:gd name="T63" fmla="*/ 0 h 222742"/>
              <a:gd name="T64" fmla="*/ 0 w 29414"/>
              <a:gd name="T65" fmla="*/ 0 h 222742"/>
              <a:gd name="T66" fmla="*/ 29414 w 29414"/>
              <a:gd name="T67" fmla="*/ 222742 h 22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29414" h="222742">
                <a:moveTo>
                  <a:pt x="0" y="0"/>
                </a:moveTo>
                <a:lnTo>
                  <a:pt x="4084" y="6113"/>
                </a:lnTo>
                <a:cubicBezTo>
                  <a:pt x="7043" y="12565"/>
                  <a:pt x="8287" y="18801"/>
                  <a:pt x="6382" y="26141"/>
                </a:cubicBezTo>
                <a:cubicBezTo>
                  <a:pt x="5595" y="29202"/>
                  <a:pt x="8986" y="34269"/>
                  <a:pt x="11513" y="37533"/>
                </a:cubicBezTo>
                <a:cubicBezTo>
                  <a:pt x="13888" y="40594"/>
                  <a:pt x="17635" y="42461"/>
                  <a:pt x="20543" y="44658"/>
                </a:cubicBezTo>
                <a:lnTo>
                  <a:pt x="29414" y="28706"/>
                </a:lnTo>
                <a:lnTo>
                  <a:pt x="29414" y="50896"/>
                </a:lnTo>
                <a:lnTo>
                  <a:pt x="22440" y="63051"/>
                </a:lnTo>
                <a:cubicBezTo>
                  <a:pt x="18076" y="72452"/>
                  <a:pt x="14275" y="82313"/>
                  <a:pt x="10459" y="92588"/>
                </a:cubicBezTo>
                <a:lnTo>
                  <a:pt x="29414" y="93051"/>
                </a:lnTo>
                <a:lnTo>
                  <a:pt x="29414" y="101352"/>
                </a:lnTo>
                <a:lnTo>
                  <a:pt x="12250" y="100246"/>
                </a:lnTo>
                <a:cubicBezTo>
                  <a:pt x="10421" y="100195"/>
                  <a:pt x="8605" y="103763"/>
                  <a:pt x="6789" y="105643"/>
                </a:cubicBezTo>
                <a:cubicBezTo>
                  <a:pt x="7221" y="106304"/>
                  <a:pt x="7640" y="106964"/>
                  <a:pt x="8059" y="107612"/>
                </a:cubicBezTo>
                <a:lnTo>
                  <a:pt x="29414" y="108543"/>
                </a:lnTo>
                <a:lnTo>
                  <a:pt x="29414" y="165613"/>
                </a:lnTo>
                <a:lnTo>
                  <a:pt x="26296" y="122458"/>
                </a:lnTo>
                <a:cubicBezTo>
                  <a:pt x="26169" y="120515"/>
                  <a:pt x="26106" y="118584"/>
                  <a:pt x="26017" y="116578"/>
                </a:cubicBezTo>
                <a:cubicBezTo>
                  <a:pt x="21025" y="116235"/>
                  <a:pt x="16695" y="115930"/>
                  <a:pt x="12364" y="115638"/>
                </a:cubicBezTo>
                <a:cubicBezTo>
                  <a:pt x="7386" y="115295"/>
                  <a:pt x="4274" y="116692"/>
                  <a:pt x="3995" y="122979"/>
                </a:cubicBezTo>
                <a:cubicBezTo>
                  <a:pt x="3042" y="144404"/>
                  <a:pt x="1455" y="165778"/>
                  <a:pt x="617" y="187215"/>
                </a:cubicBezTo>
                <a:cubicBezTo>
                  <a:pt x="261" y="196385"/>
                  <a:pt x="1442" y="205668"/>
                  <a:pt x="1302" y="214863"/>
                </a:cubicBezTo>
                <a:lnTo>
                  <a:pt x="0" y="222742"/>
                </a:lnTo>
                <a:lnTo>
                  <a:pt x="0" y="102362"/>
                </a:lnTo>
                <a:lnTo>
                  <a:pt x="566" y="101516"/>
                </a:lnTo>
                <a:lnTo>
                  <a:pt x="0" y="101484"/>
                </a:lnTo>
                <a:lnTo>
                  <a:pt x="0" y="92139"/>
                </a:lnTo>
                <a:lnTo>
                  <a:pt x="4173" y="85209"/>
                </a:lnTo>
                <a:cubicBezTo>
                  <a:pt x="6230" y="76941"/>
                  <a:pt x="10053" y="69156"/>
                  <a:pt x="13685" y="61498"/>
                </a:cubicBezTo>
                <a:cubicBezTo>
                  <a:pt x="15831" y="56989"/>
                  <a:pt x="15018" y="53878"/>
                  <a:pt x="11615" y="50741"/>
                </a:cubicBezTo>
                <a:lnTo>
                  <a:pt x="0" y="39744"/>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7115">
            <a:extLst>
              <a:ext uri="{FF2B5EF4-FFF2-40B4-BE49-F238E27FC236}">
                <a16:creationId xmlns:a16="http://schemas.microsoft.com/office/drawing/2014/main" id="{48AF880D-E638-CFAF-792B-6969558F2097}"/>
              </a:ext>
            </a:extLst>
          </p:cNvPr>
          <p:cNvSpPr>
            <a:spLocks/>
          </p:cNvSpPr>
          <p:nvPr/>
        </p:nvSpPr>
        <p:spPr bwMode="auto">
          <a:xfrm>
            <a:off x="221448313" y="1156387388"/>
            <a:ext cx="4992687" cy="68349812"/>
          </a:xfrm>
          <a:custGeom>
            <a:avLst/>
            <a:gdLst>
              <a:gd name="T0" fmla="*/ 3145 w 3145"/>
              <a:gd name="T1" fmla="*/ 0 h 43055"/>
              <a:gd name="T2" fmla="*/ 3145 w 3145"/>
              <a:gd name="T3" fmla="*/ 43055 h 43055"/>
              <a:gd name="T4" fmla="*/ 1881 w 3145"/>
              <a:gd name="T5" fmla="*/ 26483 h 43055"/>
              <a:gd name="T6" fmla="*/ 340 w 3145"/>
              <a:gd name="T7" fmla="*/ 11416 h 43055"/>
              <a:gd name="T8" fmla="*/ 3145 w 3145"/>
              <a:gd name="T9" fmla="*/ 0 h 43055"/>
              <a:gd name="T10" fmla="*/ 0 w 3145"/>
              <a:gd name="T11" fmla="*/ 0 h 43055"/>
              <a:gd name="T12" fmla="*/ 3145 w 3145"/>
              <a:gd name="T13" fmla="*/ 43055 h 43055"/>
            </a:gdLst>
            <a:ahLst/>
            <a:cxnLst>
              <a:cxn ang="0">
                <a:pos x="T0" y="T1"/>
              </a:cxn>
              <a:cxn ang="0">
                <a:pos x="T2" y="T3"/>
              </a:cxn>
              <a:cxn ang="0">
                <a:pos x="T4" y="T5"/>
              </a:cxn>
              <a:cxn ang="0">
                <a:pos x="T6" y="T7"/>
              </a:cxn>
              <a:cxn ang="0">
                <a:pos x="T8" y="T9"/>
              </a:cxn>
            </a:cxnLst>
            <a:rect l="T10" t="T11" r="T12" b="T13"/>
            <a:pathLst>
              <a:path w="3145" h="43055">
                <a:moveTo>
                  <a:pt x="3145" y="0"/>
                </a:moveTo>
                <a:lnTo>
                  <a:pt x="3145" y="43055"/>
                </a:lnTo>
                <a:lnTo>
                  <a:pt x="1881" y="26483"/>
                </a:lnTo>
                <a:cubicBezTo>
                  <a:pt x="481" y="21330"/>
                  <a:pt x="0" y="16266"/>
                  <a:pt x="340" y="11416"/>
                </a:cubicBezTo>
                <a:lnTo>
                  <a:pt x="3145"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7116">
            <a:extLst>
              <a:ext uri="{FF2B5EF4-FFF2-40B4-BE49-F238E27FC236}">
                <a16:creationId xmlns:a16="http://schemas.microsoft.com/office/drawing/2014/main" id="{7517063C-1629-6F85-19C5-9344A7481562}"/>
              </a:ext>
            </a:extLst>
          </p:cNvPr>
          <p:cNvSpPr>
            <a:spLocks/>
          </p:cNvSpPr>
          <p:nvPr/>
        </p:nvSpPr>
        <p:spPr bwMode="auto">
          <a:xfrm>
            <a:off x="226441000" y="1399974975"/>
            <a:ext cx="100949125" cy="381339725"/>
          </a:xfrm>
          <a:custGeom>
            <a:avLst/>
            <a:gdLst>
              <a:gd name="T0" fmla="*/ 0 w 63590"/>
              <a:gd name="T1" fmla="*/ 0 h 240214"/>
              <a:gd name="T2" fmla="*/ 2877 w 63590"/>
              <a:gd name="T3" fmla="*/ 70 h 240214"/>
              <a:gd name="T4" fmla="*/ 21584 w 63590"/>
              <a:gd name="T5" fmla="*/ 2166 h 240214"/>
              <a:gd name="T6" fmla="*/ 30804 w 63590"/>
              <a:gd name="T7" fmla="*/ 12593 h 240214"/>
              <a:gd name="T8" fmla="*/ 21393 w 63590"/>
              <a:gd name="T9" fmla="*/ 21940 h 240214"/>
              <a:gd name="T10" fmla="*/ 3982 w 63590"/>
              <a:gd name="T11" fmla="*/ 23870 h 240214"/>
              <a:gd name="T12" fmla="*/ 5150 w 63590"/>
              <a:gd name="T13" fmla="*/ 47594 h 240214"/>
              <a:gd name="T14" fmla="*/ 8985 w 63590"/>
              <a:gd name="T15" fmla="*/ 74899 h 240214"/>
              <a:gd name="T16" fmla="*/ 21762 w 63590"/>
              <a:gd name="T17" fmla="*/ 105747 h 240214"/>
              <a:gd name="T18" fmla="*/ 51315 w 63590"/>
              <a:gd name="T19" fmla="*/ 146616 h 240214"/>
              <a:gd name="T20" fmla="*/ 63590 w 63590"/>
              <a:gd name="T21" fmla="*/ 172636 h 240214"/>
              <a:gd name="T22" fmla="*/ 63590 w 63590"/>
              <a:gd name="T23" fmla="*/ 235139 h 240214"/>
              <a:gd name="T24" fmla="*/ 62961 w 63590"/>
              <a:gd name="T25" fmla="*/ 236697 h 240214"/>
              <a:gd name="T26" fmla="*/ 49270 w 63590"/>
              <a:gd name="T27" fmla="*/ 239592 h 240214"/>
              <a:gd name="T28" fmla="*/ 20319 w 63590"/>
              <a:gd name="T29" fmla="*/ 240091 h 240214"/>
              <a:gd name="T30" fmla="*/ 0 w 63590"/>
              <a:gd name="T31" fmla="*/ 240214 h 240214"/>
              <a:gd name="T32" fmla="*/ 0 w 63590"/>
              <a:gd name="T33" fmla="*/ 228495 h 240214"/>
              <a:gd name="T34" fmla="*/ 48152 w 63590"/>
              <a:gd name="T35" fmla="*/ 228772 h 240214"/>
              <a:gd name="T36" fmla="*/ 58274 w 63590"/>
              <a:gd name="T37" fmla="*/ 221558 h 240214"/>
              <a:gd name="T38" fmla="*/ 56636 w 63590"/>
              <a:gd name="T39" fmla="*/ 182874 h 240214"/>
              <a:gd name="T40" fmla="*/ 40278 w 63590"/>
              <a:gd name="T41" fmla="*/ 151023 h 240214"/>
              <a:gd name="T42" fmla="*/ 12922 w 63590"/>
              <a:gd name="T43" fmla="*/ 111399 h 240214"/>
              <a:gd name="T44" fmla="*/ 743 w 63590"/>
              <a:gd name="T45" fmla="*/ 82849 h 240214"/>
              <a:gd name="T46" fmla="*/ 0 w 63590"/>
              <a:gd name="T47" fmla="*/ 72562 h 240214"/>
              <a:gd name="T48" fmla="*/ 0 w 63590"/>
              <a:gd name="T49" fmla="*/ 15493 h 240214"/>
              <a:gd name="T50" fmla="*/ 735 w 63590"/>
              <a:gd name="T51" fmla="*/ 15525 h 240214"/>
              <a:gd name="T52" fmla="*/ 22625 w 63590"/>
              <a:gd name="T53" fmla="*/ 12516 h 240214"/>
              <a:gd name="T54" fmla="*/ 18904 w 63590"/>
              <a:gd name="T55" fmla="*/ 9519 h 240214"/>
              <a:gd name="T56" fmla="*/ 0 w 63590"/>
              <a:gd name="T57" fmla="*/ 8301 h 240214"/>
              <a:gd name="T58" fmla="*/ 0 w 63590"/>
              <a:gd name="T59" fmla="*/ 0 h 240214"/>
              <a:gd name="T60" fmla="*/ 0 w 63590"/>
              <a:gd name="T61" fmla="*/ 0 h 240214"/>
              <a:gd name="T62" fmla="*/ 63590 w 63590"/>
              <a:gd name="T63" fmla="*/ 240214 h 24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63590" h="240214">
                <a:moveTo>
                  <a:pt x="0" y="0"/>
                </a:moveTo>
                <a:lnTo>
                  <a:pt x="2877" y="70"/>
                </a:lnTo>
                <a:cubicBezTo>
                  <a:pt x="9125" y="451"/>
                  <a:pt x="15399" y="1036"/>
                  <a:pt x="21584" y="2166"/>
                </a:cubicBezTo>
                <a:cubicBezTo>
                  <a:pt x="26804" y="3118"/>
                  <a:pt x="30613" y="6611"/>
                  <a:pt x="30804" y="12593"/>
                </a:cubicBezTo>
                <a:cubicBezTo>
                  <a:pt x="31020" y="19120"/>
                  <a:pt x="26334" y="21114"/>
                  <a:pt x="21393" y="21940"/>
                </a:cubicBezTo>
                <a:cubicBezTo>
                  <a:pt x="15958" y="22854"/>
                  <a:pt x="10433" y="23184"/>
                  <a:pt x="3982" y="23870"/>
                </a:cubicBezTo>
                <a:cubicBezTo>
                  <a:pt x="4350" y="31909"/>
                  <a:pt x="4350" y="39783"/>
                  <a:pt x="5150" y="47594"/>
                </a:cubicBezTo>
                <a:cubicBezTo>
                  <a:pt x="6077" y="56725"/>
                  <a:pt x="7792" y="65793"/>
                  <a:pt x="8985" y="74899"/>
                </a:cubicBezTo>
                <a:cubicBezTo>
                  <a:pt x="10484" y="86430"/>
                  <a:pt x="14789" y="96514"/>
                  <a:pt x="21762" y="105747"/>
                </a:cubicBezTo>
                <a:cubicBezTo>
                  <a:pt x="31871" y="119146"/>
                  <a:pt x="41307" y="133128"/>
                  <a:pt x="51315" y="146616"/>
                </a:cubicBezTo>
                <a:lnTo>
                  <a:pt x="63590" y="172636"/>
                </a:lnTo>
                <a:lnTo>
                  <a:pt x="63590" y="235139"/>
                </a:lnTo>
                <a:lnTo>
                  <a:pt x="62961" y="236697"/>
                </a:lnTo>
                <a:cubicBezTo>
                  <a:pt x="60081" y="239211"/>
                  <a:pt x="55899" y="239783"/>
                  <a:pt x="49270" y="239592"/>
                </a:cubicBezTo>
                <a:cubicBezTo>
                  <a:pt x="39618" y="239307"/>
                  <a:pt x="29966" y="239726"/>
                  <a:pt x="20319" y="240091"/>
                </a:cubicBezTo>
                <a:lnTo>
                  <a:pt x="0" y="240214"/>
                </a:lnTo>
                <a:lnTo>
                  <a:pt x="0" y="228495"/>
                </a:lnTo>
                <a:lnTo>
                  <a:pt x="48152" y="228772"/>
                </a:lnTo>
                <a:cubicBezTo>
                  <a:pt x="53372" y="228810"/>
                  <a:pt x="58147" y="227121"/>
                  <a:pt x="58274" y="221558"/>
                </a:cubicBezTo>
                <a:cubicBezTo>
                  <a:pt x="58579" y="208655"/>
                  <a:pt x="59684" y="195168"/>
                  <a:pt x="56636" y="182874"/>
                </a:cubicBezTo>
                <a:cubicBezTo>
                  <a:pt x="53842" y="171571"/>
                  <a:pt x="46666" y="161081"/>
                  <a:pt x="40278" y="151023"/>
                </a:cubicBezTo>
                <a:cubicBezTo>
                  <a:pt x="31655" y="137472"/>
                  <a:pt x="21317" y="125089"/>
                  <a:pt x="12922" y="111399"/>
                </a:cubicBezTo>
                <a:cubicBezTo>
                  <a:pt x="7576" y="102661"/>
                  <a:pt x="2318" y="92768"/>
                  <a:pt x="743" y="82849"/>
                </a:cubicBezTo>
                <a:lnTo>
                  <a:pt x="0" y="72562"/>
                </a:lnTo>
                <a:lnTo>
                  <a:pt x="0" y="15493"/>
                </a:lnTo>
                <a:lnTo>
                  <a:pt x="735" y="15525"/>
                </a:lnTo>
                <a:cubicBezTo>
                  <a:pt x="8081" y="15460"/>
                  <a:pt x="15392" y="14733"/>
                  <a:pt x="22625" y="12516"/>
                </a:cubicBezTo>
                <a:cubicBezTo>
                  <a:pt x="21406" y="10827"/>
                  <a:pt x="20174" y="9621"/>
                  <a:pt x="18904" y="9519"/>
                </a:cubicBezTo>
                <a:lnTo>
                  <a:pt x="0" y="8301"/>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Shape 7117">
            <a:extLst>
              <a:ext uri="{FF2B5EF4-FFF2-40B4-BE49-F238E27FC236}">
                <a16:creationId xmlns:a16="http://schemas.microsoft.com/office/drawing/2014/main" id="{53C71DD7-0A9E-9203-9AA7-2715CA822B41}"/>
              </a:ext>
            </a:extLst>
          </p:cNvPr>
          <p:cNvSpPr>
            <a:spLocks/>
          </p:cNvSpPr>
          <p:nvPr/>
        </p:nvSpPr>
        <p:spPr bwMode="auto">
          <a:xfrm>
            <a:off x="226441000" y="1556756475"/>
            <a:ext cx="100949125" cy="160818513"/>
          </a:xfrm>
          <a:custGeom>
            <a:avLst/>
            <a:gdLst>
              <a:gd name="T0" fmla="*/ 44596 w 63590"/>
              <a:gd name="T1" fmla="*/ 0 h 101303"/>
              <a:gd name="T2" fmla="*/ 63590 w 63590"/>
              <a:gd name="T3" fmla="*/ 1722 h 101303"/>
              <a:gd name="T4" fmla="*/ 63590 w 63590"/>
              <a:gd name="T5" fmla="*/ 11191 h 101303"/>
              <a:gd name="T6" fmla="*/ 61297 w 63590"/>
              <a:gd name="T7" fmla="*/ 10727 h 101303"/>
              <a:gd name="T8" fmla="*/ 12973 w 63590"/>
              <a:gd name="T9" fmla="*/ 24722 h 101303"/>
              <a:gd name="T10" fmla="*/ 7296 w 63590"/>
              <a:gd name="T11" fmla="*/ 33764 h 101303"/>
              <a:gd name="T12" fmla="*/ 29674 w 63590"/>
              <a:gd name="T13" fmla="*/ 27491 h 101303"/>
              <a:gd name="T14" fmla="*/ 7322 w 63590"/>
              <a:gd name="T15" fmla="*/ 68931 h 101303"/>
              <a:gd name="T16" fmla="*/ 10103 w 63590"/>
              <a:gd name="T17" fmla="*/ 66670 h 101303"/>
              <a:gd name="T18" fmla="*/ 59709 w 63590"/>
              <a:gd name="T19" fmla="*/ 32736 h 101303"/>
              <a:gd name="T20" fmla="*/ 63590 w 63590"/>
              <a:gd name="T21" fmla="*/ 31034 h 101303"/>
              <a:gd name="T22" fmla="*/ 63590 w 63590"/>
              <a:gd name="T23" fmla="*/ 42683 h 101303"/>
              <a:gd name="T24" fmla="*/ 34093 w 63590"/>
              <a:gd name="T25" fmla="*/ 60104 h 101303"/>
              <a:gd name="T26" fmla="*/ 13126 w 63590"/>
              <a:gd name="T27" fmla="*/ 76703 h 101303"/>
              <a:gd name="T28" fmla="*/ 61462 w 63590"/>
              <a:gd name="T29" fmla="*/ 87130 h 101303"/>
              <a:gd name="T30" fmla="*/ 63590 w 63590"/>
              <a:gd name="T31" fmla="*/ 85857 h 101303"/>
              <a:gd name="T32" fmla="*/ 63590 w 63590"/>
              <a:gd name="T33" fmla="*/ 95337 h 101303"/>
              <a:gd name="T34" fmla="*/ 50527 w 63590"/>
              <a:gd name="T35" fmla="*/ 99868 h 101303"/>
              <a:gd name="T36" fmla="*/ 8388 w 63590"/>
              <a:gd name="T37" fmla="*/ 84679 h 101303"/>
              <a:gd name="T38" fmla="*/ 0 w 63590"/>
              <a:gd name="T39" fmla="*/ 99299 h 101303"/>
              <a:gd name="T40" fmla="*/ 0 w 63590"/>
              <a:gd name="T41" fmla="*/ 77109 h 101303"/>
              <a:gd name="T42" fmla="*/ 200 w 63590"/>
              <a:gd name="T43" fmla="*/ 76749 h 101303"/>
              <a:gd name="T44" fmla="*/ 0 w 63590"/>
              <a:gd name="T45" fmla="*/ 74123 h 101303"/>
              <a:gd name="T46" fmla="*/ 0 w 63590"/>
              <a:gd name="T47" fmla="*/ 31068 h 101303"/>
              <a:gd name="T48" fmla="*/ 583 w 63590"/>
              <a:gd name="T49" fmla="*/ 28696 h 101303"/>
              <a:gd name="T50" fmla="*/ 19793 w 63590"/>
              <a:gd name="T51" fmla="*/ 7945 h 101303"/>
              <a:gd name="T52" fmla="*/ 44596 w 63590"/>
              <a:gd name="T53" fmla="*/ 0 h 101303"/>
              <a:gd name="T54" fmla="*/ 0 w 63590"/>
              <a:gd name="T55" fmla="*/ 0 h 101303"/>
              <a:gd name="T56" fmla="*/ 63590 w 63590"/>
              <a:gd name="T57" fmla="*/ 101303 h 10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T54" t="T55" r="T56" b="T57"/>
            <a:pathLst>
              <a:path w="63590" h="101303">
                <a:moveTo>
                  <a:pt x="44596" y="0"/>
                </a:moveTo>
                <a:lnTo>
                  <a:pt x="63590" y="1722"/>
                </a:lnTo>
                <a:lnTo>
                  <a:pt x="63590" y="11191"/>
                </a:lnTo>
                <a:lnTo>
                  <a:pt x="61297" y="10727"/>
                </a:lnTo>
                <a:cubicBezTo>
                  <a:pt x="42285" y="6205"/>
                  <a:pt x="26638" y="11768"/>
                  <a:pt x="12973" y="24722"/>
                </a:cubicBezTo>
                <a:cubicBezTo>
                  <a:pt x="10509" y="27059"/>
                  <a:pt x="9151" y="30717"/>
                  <a:pt x="7296" y="33764"/>
                </a:cubicBezTo>
                <a:cubicBezTo>
                  <a:pt x="26295" y="19909"/>
                  <a:pt x="26295" y="19909"/>
                  <a:pt x="29674" y="27491"/>
                </a:cubicBezTo>
                <a:cubicBezTo>
                  <a:pt x="13367" y="36406"/>
                  <a:pt x="32" y="44661"/>
                  <a:pt x="7322" y="68931"/>
                </a:cubicBezTo>
                <a:cubicBezTo>
                  <a:pt x="8338" y="68118"/>
                  <a:pt x="9303" y="67483"/>
                  <a:pt x="10103" y="66670"/>
                </a:cubicBezTo>
                <a:cubicBezTo>
                  <a:pt x="24543" y="52002"/>
                  <a:pt x="41955" y="42070"/>
                  <a:pt x="59709" y="32736"/>
                </a:cubicBezTo>
                <a:lnTo>
                  <a:pt x="63590" y="31034"/>
                </a:lnTo>
                <a:lnTo>
                  <a:pt x="63590" y="42683"/>
                </a:lnTo>
                <a:lnTo>
                  <a:pt x="34093" y="60104"/>
                </a:lnTo>
                <a:cubicBezTo>
                  <a:pt x="26931" y="64778"/>
                  <a:pt x="20555" y="70747"/>
                  <a:pt x="13126" y="76703"/>
                </a:cubicBezTo>
                <a:cubicBezTo>
                  <a:pt x="28899" y="90305"/>
                  <a:pt x="44926" y="93645"/>
                  <a:pt x="61462" y="87130"/>
                </a:cubicBezTo>
                <a:lnTo>
                  <a:pt x="63590" y="85857"/>
                </a:lnTo>
                <a:lnTo>
                  <a:pt x="63590" y="95337"/>
                </a:lnTo>
                <a:lnTo>
                  <a:pt x="50527" y="99868"/>
                </a:lnTo>
                <a:cubicBezTo>
                  <a:pt x="34995" y="101303"/>
                  <a:pt x="20860" y="96680"/>
                  <a:pt x="8388" y="84679"/>
                </a:cubicBezTo>
                <a:lnTo>
                  <a:pt x="0" y="99299"/>
                </a:lnTo>
                <a:lnTo>
                  <a:pt x="0" y="77109"/>
                </a:lnTo>
                <a:lnTo>
                  <a:pt x="200" y="76749"/>
                </a:lnTo>
                <a:lnTo>
                  <a:pt x="0" y="74123"/>
                </a:lnTo>
                <a:lnTo>
                  <a:pt x="0" y="31068"/>
                </a:lnTo>
                <a:lnTo>
                  <a:pt x="583" y="28696"/>
                </a:lnTo>
                <a:cubicBezTo>
                  <a:pt x="4353" y="20096"/>
                  <a:pt x="11018" y="12847"/>
                  <a:pt x="19793" y="7945"/>
                </a:cubicBezTo>
                <a:cubicBezTo>
                  <a:pt x="27947" y="3399"/>
                  <a:pt x="36160" y="840"/>
                  <a:pt x="4459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Shape 7118">
            <a:extLst>
              <a:ext uri="{FF2B5EF4-FFF2-40B4-BE49-F238E27FC236}">
                <a16:creationId xmlns:a16="http://schemas.microsoft.com/office/drawing/2014/main" id="{EA036BD6-BB32-9080-7C26-7BAD700CD476}"/>
              </a:ext>
            </a:extLst>
          </p:cNvPr>
          <p:cNvSpPr>
            <a:spLocks/>
          </p:cNvSpPr>
          <p:nvPr/>
        </p:nvSpPr>
        <p:spPr bwMode="auto">
          <a:xfrm>
            <a:off x="327390125" y="2145769147"/>
            <a:ext cx="12387263" cy="99223513"/>
          </a:xfrm>
          <a:custGeom>
            <a:avLst/>
            <a:gdLst>
              <a:gd name="T0" fmla="*/ 0 w 7803"/>
              <a:gd name="T1" fmla="*/ 0 h 62503"/>
              <a:gd name="T2" fmla="*/ 4731 w 7803"/>
              <a:gd name="T3" fmla="*/ 10029 h 62503"/>
              <a:gd name="T4" fmla="*/ 5251 w 7803"/>
              <a:gd name="T5" fmla="*/ 49507 h 62503"/>
              <a:gd name="T6" fmla="*/ 0 w 7803"/>
              <a:gd name="T7" fmla="*/ 62503 h 62503"/>
              <a:gd name="T8" fmla="*/ 0 w 7803"/>
              <a:gd name="T9" fmla="*/ 0 h 62503"/>
              <a:gd name="T10" fmla="*/ 0 w 7803"/>
              <a:gd name="T11" fmla="*/ 0 h 62503"/>
              <a:gd name="T12" fmla="*/ 7803 w 7803"/>
              <a:gd name="T13" fmla="*/ 62503 h 62503"/>
            </a:gdLst>
            <a:ahLst/>
            <a:cxnLst>
              <a:cxn ang="0">
                <a:pos x="T0" y="T1"/>
              </a:cxn>
              <a:cxn ang="0">
                <a:pos x="T2" y="T3"/>
              </a:cxn>
              <a:cxn ang="0">
                <a:pos x="T4" y="T5"/>
              </a:cxn>
              <a:cxn ang="0">
                <a:pos x="T6" y="T7"/>
              </a:cxn>
              <a:cxn ang="0">
                <a:pos x="T8" y="T9"/>
              </a:cxn>
            </a:cxnLst>
            <a:rect l="T10" t="T11" r="T12" b="T13"/>
            <a:pathLst>
              <a:path w="7803" h="62503">
                <a:moveTo>
                  <a:pt x="0" y="0"/>
                </a:moveTo>
                <a:lnTo>
                  <a:pt x="4731" y="10029"/>
                </a:lnTo>
                <a:cubicBezTo>
                  <a:pt x="7641" y="22662"/>
                  <a:pt x="7803" y="35867"/>
                  <a:pt x="5251" y="49507"/>
                </a:cubicBezTo>
                <a:lnTo>
                  <a:pt x="0" y="62503"/>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Shape 7119">
            <a:extLst>
              <a:ext uri="{FF2B5EF4-FFF2-40B4-BE49-F238E27FC236}">
                <a16:creationId xmlns:a16="http://schemas.microsoft.com/office/drawing/2014/main" id="{AAE4DF80-C105-F94A-B1BA-1198D13E2BB2}"/>
              </a:ext>
            </a:extLst>
          </p:cNvPr>
          <p:cNvSpPr>
            <a:spLocks/>
          </p:cNvSpPr>
          <p:nvPr/>
        </p:nvSpPr>
        <p:spPr bwMode="auto">
          <a:xfrm>
            <a:off x="327390125" y="1863923438"/>
            <a:ext cx="13536613" cy="20635912"/>
          </a:xfrm>
          <a:custGeom>
            <a:avLst/>
            <a:gdLst>
              <a:gd name="T0" fmla="*/ 2306 w 8527"/>
              <a:gd name="T1" fmla="*/ 338 h 12999"/>
              <a:gd name="T2" fmla="*/ 7854 w 8527"/>
              <a:gd name="T3" fmla="*/ 3902 h 12999"/>
              <a:gd name="T4" fmla="*/ 1060 w 8527"/>
              <a:gd name="T5" fmla="*/ 12373 h 12999"/>
              <a:gd name="T6" fmla="*/ 0 w 8527"/>
              <a:gd name="T7" fmla="*/ 12999 h 12999"/>
              <a:gd name="T8" fmla="*/ 0 w 8527"/>
              <a:gd name="T9" fmla="*/ 1349 h 12999"/>
              <a:gd name="T10" fmla="*/ 2306 w 8527"/>
              <a:gd name="T11" fmla="*/ 338 h 12999"/>
              <a:gd name="T12" fmla="*/ 0 w 8527"/>
              <a:gd name="T13" fmla="*/ 0 h 12999"/>
              <a:gd name="T14" fmla="*/ 8527 w 8527"/>
              <a:gd name="T15" fmla="*/ 12999 h 12999"/>
            </a:gdLst>
            <a:ahLst/>
            <a:cxnLst>
              <a:cxn ang="0">
                <a:pos x="T0" y="T1"/>
              </a:cxn>
              <a:cxn ang="0">
                <a:pos x="T2" y="T3"/>
              </a:cxn>
              <a:cxn ang="0">
                <a:pos x="T4" y="T5"/>
              </a:cxn>
              <a:cxn ang="0">
                <a:pos x="T6" y="T7"/>
              </a:cxn>
              <a:cxn ang="0">
                <a:pos x="T8" y="T9"/>
              </a:cxn>
              <a:cxn ang="0">
                <a:pos x="T10" y="T11"/>
              </a:cxn>
            </a:cxnLst>
            <a:rect l="T12" t="T13" r="T14" b="T15"/>
            <a:pathLst>
              <a:path w="8527" h="12999">
                <a:moveTo>
                  <a:pt x="2306" y="338"/>
                </a:moveTo>
                <a:cubicBezTo>
                  <a:pt x="4409" y="0"/>
                  <a:pt x="6406" y="708"/>
                  <a:pt x="7854" y="3902"/>
                </a:cubicBezTo>
                <a:cubicBezTo>
                  <a:pt x="8527" y="5375"/>
                  <a:pt x="4057" y="10481"/>
                  <a:pt x="1060" y="12373"/>
                </a:cubicBezTo>
                <a:lnTo>
                  <a:pt x="0" y="12999"/>
                </a:lnTo>
                <a:lnTo>
                  <a:pt x="0" y="1349"/>
                </a:lnTo>
                <a:lnTo>
                  <a:pt x="2306" y="338"/>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7120">
            <a:extLst>
              <a:ext uri="{FF2B5EF4-FFF2-40B4-BE49-F238E27FC236}">
                <a16:creationId xmlns:a16="http://schemas.microsoft.com/office/drawing/2014/main" id="{E7D4E8AB-B3E4-A646-4FAE-5371C6AFAEAD}"/>
              </a:ext>
            </a:extLst>
          </p:cNvPr>
          <p:cNvSpPr>
            <a:spLocks/>
          </p:cNvSpPr>
          <p:nvPr/>
        </p:nvSpPr>
        <p:spPr bwMode="auto">
          <a:xfrm>
            <a:off x="327390125" y="1840168088"/>
            <a:ext cx="126984125" cy="148613812"/>
          </a:xfrm>
          <a:custGeom>
            <a:avLst/>
            <a:gdLst>
              <a:gd name="T0" fmla="*/ 0 w 79990"/>
              <a:gd name="T1" fmla="*/ 0 h 93615"/>
              <a:gd name="T2" fmla="*/ 7143 w 79990"/>
              <a:gd name="T3" fmla="*/ 648 h 93615"/>
              <a:gd name="T4" fmla="*/ 73094 w 79990"/>
              <a:gd name="T5" fmla="*/ 5563 h 93615"/>
              <a:gd name="T6" fmla="*/ 79177 w 79990"/>
              <a:gd name="T7" fmla="*/ 8001 h 93615"/>
              <a:gd name="T8" fmla="*/ 78161 w 79990"/>
              <a:gd name="T9" fmla="*/ 15418 h 93615"/>
              <a:gd name="T10" fmla="*/ 42347 w 79990"/>
              <a:gd name="T11" fmla="*/ 64300 h 93615"/>
              <a:gd name="T12" fmla="*/ 18086 w 79990"/>
              <a:gd name="T13" fmla="*/ 87343 h 93615"/>
              <a:gd name="T14" fmla="*/ 0 w 79990"/>
              <a:gd name="T15" fmla="*/ 93615 h 93615"/>
              <a:gd name="T16" fmla="*/ 0 w 79990"/>
              <a:gd name="T17" fmla="*/ 84135 h 93615"/>
              <a:gd name="T18" fmla="*/ 21924 w 79990"/>
              <a:gd name="T19" fmla="*/ 71022 h 93615"/>
              <a:gd name="T20" fmla="*/ 40023 w 79990"/>
              <a:gd name="T21" fmla="*/ 48539 h 93615"/>
              <a:gd name="T22" fmla="*/ 56698 w 79990"/>
              <a:gd name="T23" fmla="*/ 24016 h 93615"/>
              <a:gd name="T24" fmla="*/ 58311 w 79990"/>
              <a:gd name="T25" fmla="*/ 21273 h 93615"/>
              <a:gd name="T26" fmla="*/ 0 w 79990"/>
              <a:gd name="T27" fmla="*/ 9469 h 93615"/>
              <a:gd name="T28" fmla="*/ 0 w 79990"/>
              <a:gd name="T29" fmla="*/ 0 h 93615"/>
              <a:gd name="T30" fmla="*/ 0 w 79990"/>
              <a:gd name="T31" fmla="*/ 0 h 93615"/>
              <a:gd name="T32" fmla="*/ 79990 w 79990"/>
              <a:gd name="T33" fmla="*/ 93615 h 9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T30" t="T31" r="T32" b="T33"/>
            <a:pathLst>
              <a:path w="79990" h="93615">
                <a:moveTo>
                  <a:pt x="0" y="0"/>
                </a:moveTo>
                <a:lnTo>
                  <a:pt x="7143" y="648"/>
                </a:lnTo>
                <a:cubicBezTo>
                  <a:pt x="28847" y="6248"/>
                  <a:pt x="50818" y="11024"/>
                  <a:pt x="73094" y="5563"/>
                </a:cubicBezTo>
                <a:cubicBezTo>
                  <a:pt x="74923" y="5118"/>
                  <a:pt x="78593" y="6528"/>
                  <a:pt x="79177" y="8001"/>
                </a:cubicBezTo>
                <a:cubicBezTo>
                  <a:pt x="79990" y="10046"/>
                  <a:pt x="79457" y="13602"/>
                  <a:pt x="78161" y="15418"/>
                </a:cubicBezTo>
                <a:cubicBezTo>
                  <a:pt x="66414" y="31877"/>
                  <a:pt x="54679" y="48362"/>
                  <a:pt x="42347" y="64300"/>
                </a:cubicBezTo>
                <a:cubicBezTo>
                  <a:pt x="35203" y="73540"/>
                  <a:pt x="27218" y="81461"/>
                  <a:pt x="18086" y="87343"/>
                </a:cubicBezTo>
                <a:lnTo>
                  <a:pt x="0" y="93615"/>
                </a:lnTo>
                <a:lnTo>
                  <a:pt x="0" y="84135"/>
                </a:lnTo>
                <a:lnTo>
                  <a:pt x="21924" y="71022"/>
                </a:lnTo>
                <a:cubicBezTo>
                  <a:pt x="29000" y="64910"/>
                  <a:pt x="35083" y="57449"/>
                  <a:pt x="40023" y="48539"/>
                </a:cubicBezTo>
                <a:cubicBezTo>
                  <a:pt x="44836" y="39878"/>
                  <a:pt x="51110" y="32169"/>
                  <a:pt x="56698" y="24016"/>
                </a:cubicBezTo>
                <a:cubicBezTo>
                  <a:pt x="57575" y="22733"/>
                  <a:pt x="58286" y="21323"/>
                  <a:pt x="58311" y="21273"/>
                </a:cubicBezTo>
                <a:lnTo>
                  <a:pt x="0" y="9469"/>
                </a:lnTo>
                <a:lnTo>
                  <a:pt x="0" y="0"/>
                </a:ln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7121">
            <a:extLst>
              <a:ext uri="{FF2B5EF4-FFF2-40B4-BE49-F238E27FC236}">
                <a16:creationId xmlns:a16="http://schemas.microsoft.com/office/drawing/2014/main" id="{09C51AF3-8BA5-0B60-1228-AEA074DC9E21}"/>
              </a:ext>
            </a:extLst>
          </p:cNvPr>
          <p:cNvSpPr>
            <a:spLocks/>
          </p:cNvSpPr>
          <p:nvPr/>
        </p:nvSpPr>
        <p:spPr bwMode="auto">
          <a:xfrm>
            <a:off x="352396425" y="2145769147"/>
            <a:ext cx="21813838" cy="61452125"/>
          </a:xfrm>
          <a:custGeom>
            <a:avLst/>
            <a:gdLst>
              <a:gd name="T0" fmla="*/ 1041 w 13741"/>
              <a:gd name="T1" fmla="*/ 0 h 38710"/>
              <a:gd name="T2" fmla="*/ 2819 w 13741"/>
              <a:gd name="T3" fmla="*/ 419 h 38710"/>
              <a:gd name="T4" fmla="*/ 5652 w 13741"/>
              <a:gd name="T5" fmla="*/ 279 h 38710"/>
              <a:gd name="T6" fmla="*/ 6198 w 13741"/>
              <a:gd name="T7" fmla="*/ 1372 h 38710"/>
              <a:gd name="T8" fmla="*/ 9182 w 13741"/>
              <a:gd name="T9" fmla="*/ 7277 h 38710"/>
              <a:gd name="T10" fmla="*/ 11595 w 13741"/>
              <a:gd name="T11" fmla="*/ 13500 h 38710"/>
              <a:gd name="T12" fmla="*/ 13741 w 13741"/>
              <a:gd name="T13" fmla="*/ 18504 h 38710"/>
              <a:gd name="T14" fmla="*/ 11709 w 13741"/>
              <a:gd name="T15" fmla="*/ 25260 h 38710"/>
              <a:gd name="T16" fmla="*/ 10858 w 13741"/>
              <a:gd name="T17" fmla="*/ 30112 h 38710"/>
              <a:gd name="T18" fmla="*/ 8776 w 13741"/>
              <a:gd name="T19" fmla="*/ 34227 h 38710"/>
              <a:gd name="T20" fmla="*/ 7696 w 13741"/>
              <a:gd name="T21" fmla="*/ 36373 h 38710"/>
              <a:gd name="T22" fmla="*/ 4458 w 13741"/>
              <a:gd name="T23" fmla="*/ 37249 h 38710"/>
              <a:gd name="T24" fmla="*/ 2197 w 13741"/>
              <a:gd name="T25" fmla="*/ 38710 h 38710"/>
              <a:gd name="T26" fmla="*/ 1727 w 13741"/>
              <a:gd name="T27" fmla="*/ 36119 h 38710"/>
              <a:gd name="T28" fmla="*/ 737 w 13741"/>
              <a:gd name="T29" fmla="*/ 33464 h 38710"/>
              <a:gd name="T30" fmla="*/ 902 w 13741"/>
              <a:gd name="T31" fmla="*/ 30937 h 38710"/>
              <a:gd name="T32" fmla="*/ 1207 w 13741"/>
              <a:gd name="T33" fmla="*/ 26391 h 38710"/>
              <a:gd name="T34" fmla="*/ 2781 w 13741"/>
              <a:gd name="T35" fmla="*/ 21908 h 38710"/>
              <a:gd name="T36" fmla="*/ 2718 w 13741"/>
              <a:gd name="T37" fmla="*/ 17386 h 38710"/>
              <a:gd name="T38" fmla="*/ 2667 w 13741"/>
              <a:gd name="T39" fmla="*/ 13449 h 38710"/>
              <a:gd name="T40" fmla="*/ 876 w 13741"/>
              <a:gd name="T41" fmla="*/ 9525 h 38710"/>
              <a:gd name="T42" fmla="*/ 267 w 13741"/>
              <a:gd name="T43" fmla="*/ 5537 h 38710"/>
              <a:gd name="T44" fmla="*/ 0 w 13741"/>
              <a:gd name="T45" fmla="*/ 3759 h 38710"/>
              <a:gd name="T46" fmla="*/ 749 w 13741"/>
              <a:gd name="T47" fmla="*/ 1842 h 38710"/>
              <a:gd name="T48" fmla="*/ 1041 w 13741"/>
              <a:gd name="T49" fmla="*/ 0 h 38710"/>
              <a:gd name="T50" fmla="*/ 0 w 13741"/>
              <a:gd name="T51" fmla="*/ 0 h 38710"/>
              <a:gd name="T52" fmla="*/ 13741 w 13741"/>
              <a:gd name="T53" fmla="*/ 38710 h 38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3741" h="38710">
                <a:moveTo>
                  <a:pt x="1041" y="0"/>
                </a:moveTo>
                <a:cubicBezTo>
                  <a:pt x="2819" y="419"/>
                  <a:pt x="5652" y="279"/>
                  <a:pt x="6198" y="1372"/>
                </a:cubicBezTo>
                <a:cubicBezTo>
                  <a:pt x="9182" y="7277"/>
                  <a:pt x="11595" y="13500"/>
                  <a:pt x="13741" y="18504"/>
                </a:cubicBezTo>
                <a:cubicBezTo>
                  <a:pt x="11709" y="25260"/>
                  <a:pt x="10858" y="30112"/>
                  <a:pt x="8776" y="34227"/>
                </a:cubicBezTo>
                <a:cubicBezTo>
                  <a:pt x="7696" y="36373"/>
                  <a:pt x="4458" y="37249"/>
                  <a:pt x="2197" y="38710"/>
                </a:cubicBezTo>
                <a:cubicBezTo>
                  <a:pt x="1727" y="36119"/>
                  <a:pt x="737" y="33464"/>
                  <a:pt x="902" y="30937"/>
                </a:cubicBezTo>
                <a:cubicBezTo>
                  <a:pt x="1207" y="26391"/>
                  <a:pt x="2781" y="21908"/>
                  <a:pt x="2718" y="17386"/>
                </a:cubicBezTo>
                <a:cubicBezTo>
                  <a:pt x="2667" y="13449"/>
                  <a:pt x="876" y="9525"/>
                  <a:pt x="267" y="5537"/>
                </a:cubicBezTo>
                <a:cubicBezTo>
                  <a:pt x="0" y="3759"/>
                  <a:pt x="749" y="1842"/>
                  <a:pt x="1041"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7122">
            <a:extLst>
              <a:ext uri="{FF2B5EF4-FFF2-40B4-BE49-F238E27FC236}">
                <a16:creationId xmlns:a16="http://schemas.microsoft.com/office/drawing/2014/main" id="{8AC1D787-170A-9DC2-B07B-53976A62FAE3}"/>
              </a:ext>
            </a:extLst>
          </p:cNvPr>
          <p:cNvSpPr>
            <a:spLocks/>
          </p:cNvSpPr>
          <p:nvPr/>
        </p:nvSpPr>
        <p:spPr bwMode="auto">
          <a:xfrm>
            <a:off x="32011938" y="2145769147"/>
            <a:ext cx="72035987" cy="189231587"/>
          </a:xfrm>
          <a:custGeom>
            <a:avLst/>
            <a:gdLst>
              <a:gd name="T0" fmla="*/ 45377 w 45377"/>
              <a:gd name="T1" fmla="*/ 0 h 119201"/>
              <a:gd name="T2" fmla="*/ 45377 w 45377"/>
              <a:gd name="T3" fmla="*/ 19356 h 119201"/>
              <a:gd name="T4" fmla="*/ 25172 w 45377"/>
              <a:gd name="T5" fmla="*/ 40843 h 119201"/>
              <a:gd name="T6" fmla="*/ 22695 w 45377"/>
              <a:gd name="T7" fmla="*/ 49772 h 119201"/>
              <a:gd name="T8" fmla="*/ 35700 w 45377"/>
              <a:gd name="T9" fmla="*/ 43828 h 119201"/>
              <a:gd name="T10" fmla="*/ 39154 w 45377"/>
              <a:gd name="T11" fmla="*/ 41212 h 119201"/>
              <a:gd name="T12" fmla="*/ 45377 w 45377"/>
              <a:gd name="T13" fmla="*/ 33874 h 119201"/>
              <a:gd name="T14" fmla="*/ 45377 w 45377"/>
              <a:gd name="T15" fmla="*/ 119201 h 119201"/>
              <a:gd name="T16" fmla="*/ 22479 w 45377"/>
              <a:gd name="T17" fmla="*/ 117666 h 119201"/>
              <a:gd name="T18" fmla="*/ 15875 w 45377"/>
              <a:gd name="T19" fmla="*/ 113297 h 119201"/>
              <a:gd name="T20" fmla="*/ 10973 w 45377"/>
              <a:gd name="T21" fmla="*/ 45060 h 119201"/>
              <a:gd name="T22" fmla="*/ 25654 w 45377"/>
              <a:gd name="T23" fmla="*/ 25095 h 119201"/>
              <a:gd name="T24" fmla="*/ 45377 w 45377"/>
              <a:gd name="T25" fmla="*/ 0 h 119201"/>
              <a:gd name="T26" fmla="*/ 0 w 45377"/>
              <a:gd name="T27" fmla="*/ 0 h 119201"/>
              <a:gd name="T28" fmla="*/ 45377 w 45377"/>
              <a:gd name="T29" fmla="*/ 119201 h 119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5377" h="119201">
                <a:moveTo>
                  <a:pt x="45377" y="0"/>
                </a:moveTo>
                <a:lnTo>
                  <a:pt x="45377" y="19356"/>
                </a:lnTo>
                <a:lnTo>
                  <a:pt x="25172" y="40843"/>
                </a:lnTo>
                <a:cubicBezTo>
                  <a:pt x="23355" y="42939"/>
                  <a:pt x="23432" y="46901"/>
                  <a:pt x="22695" y="49772"/>
                </a:cubicBezTo>
                <a:cubicBezTo>
                  <a:pt x="27991" y="47371"/>
                  <a:pt x="31890" y="45695"/>
                  <a:pt x="35700" y="43828"/>
                </a:cubicBezTo>
                <a:cubicBezTo>
                  <a:pt x="36970" y="43206"/>
                  <a:pt x="38214" y="42291"/>
                  <a:pt x="39154" y="41212"/>
                </a:cubicBezTo>
                <a:lnTo>
                  <a:pt x="45377" y="33874"/>
                </a:lnTo>
                <a:lnTo>
                  <a:pt x="45377" y="119201"/>
                </a:lnTo>
                <a:lnTo>
                  <a:pt x="22479" y="117666"/>
                </a:lnTo>
                <a:cubicBezTo>
                  <a:pt x="20193" y="117475"/>
                  <a:pt x="17374" y="115367"/>
                  <a:pt x="15875" y="113297"/>
                </a:cubicBezTo>
                <a:cubicBezTo>
                  <a:pt x="0" y="91339"/>
                  <a:pt x="4204" y="67818"/>
                  <a:pt x="10973" y="45060"/>
                </a:cubicBezTo>
                <a:cubicBezTo>
                  <a:pt x="13233" y="37440"/>
                  <a:pt x="20511" y="31610"/>
                  <a:pt x="25654" y="25095"/>
                </a:cubicBezTo>
                <a:lnTo>
                  <a:pt x="45377" y="0"/>
                </a:ln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hape 7123">
            <a:extLst>
              <a:ext uri="{FF2B5EF4-FFF2-40B4-BE49-F238E27FC236}">
                <a16:creationId xmlns:a16="http://schemas.microsoft.com/office/drawing/2014/main" id="{072FDBB1-D99C-087B-EB90-A30CE1704B82}"/>
              </a:ext>
            </a:extLst>
          </p:cNvPr>
          <p:cNvSpPr>
            <a:spLocks/>
          </p:cNvSpPr>
          <p:nvPr/>
        </p:nvSpPr>
        <p:spPr bwMode="auto">
          <a:xfrm>
            <a:off x="104047925" y="2145769147"/>
            <a:ext cx="217136663" cy="328002900"/>
          </a:xfrm>
          <a:custGeom>
            <a:avLst/>
            <a:gdLst>
              <a:gd name="T0" fmla="*/ 43942 w 136779"/>
              <a:gd name="T1" fmla="*/ 178 h 206616"/>
              <a:gd name="T2" fmla="*/ 44018 w 136779"/>
              <a:gd name="T3" fmla="*/ 113182 h 206616"/>
              <a:gd name="T4" fmla="*/ 46660 w 136779"/>
              <a:gd name="T5" fmla="*/ 113627 h 206616"/>
              <a:gd name="T6" fmla="*/ 48984 w 136779"/>
              <a:gd name="T7" fmla="*/ 99568 h 206616"/>
              <a:gd name="T8" fmla="*/ 48298 w 136779"/>
              <a:gd name="T9" fmla="*/ 71920 h 206616"/>
              <a:gd name="T10" fmla="*/ 51676 w 136779"/>
              <a:gd name="T11" fmla="*/ 7683 h 206616"/>
              <a:gd name="T12" fmla="*/ 60046 w 136779"/>
              <a:gd name="T13" fmla="*/ 343 h 206616"/>
              <a:gd name="T14" fmla="*/ 73698 w 136779"/>
              <a:gd name="T15" fmla="*/ 1283 h 206616"/>
              <a:gd name="T16" fmla="*/ 73977 w 136779"/>
              <a:gd name="T17" fmla="*/ 7163 h 206616"/>
              <a:gd name="T18" fmla="*/ 77838 w 136779"/>
              <a:gd name="T19" fmla="*/ 60604 h 206616"/>
              <a:gd name="T20" fmla="*/ 90018 w 136779"/>
              <a:gd name="T21" fmla="*/ 89154 h 206616"/>
              <a:gd name="T22" fmla="*/ 117373 w 136779"/>
              <a:gd name="T23" fmla="*/ 128778 h 206616"/>
              <a:gd name="T24" fmla="*/ 133731 w 136779"/>
              <a:gd name="T25" fmla="*/ 160630 h 206616"/>
              <a:gd name="T26" fmla="*/ 135382 w 136779"/>
              <a:gd name="T27" fmla="*/ 199314 h 206616"/>
              <a:gd name="T28" fmla="*/ 125247 w 136779"/>
              <a:gd name="T29" fmla="*/ 206527 h 206616"/>
              <a:gd name="T30" fmla="*/ 30505 w 136779"/>
              <a:gd name="T31" fmla="*/ 205969 h 206616"/>
              <a:gd name="T32" fmla="*/ 0 w 136779"/>
              <a:gd name="T33" fmla="*/ 203923 h 206616"/>
              <a:gd name="T34" fmla="*/ 0 w 136779"/>
              <a:gd name="T35" fmla="*/ 118595 h 206616"/>
              <a:gd name="T36" fmla="*/ 18517 w 136779"/>
              <a:gd name="T37" fmla="*/ 96761 h 206616"/>
              <a:gd name="T38" fmla="*/ 22682 w 136779"/>
              <a:gd name="T39" fmla="*/ 86589 h 206616"/>
              <a:gd name="T40" fmla="*/ 20574 w 136779"/>
              <a:gd name="T41" fmla="*/ 84899 h 206616"/>
              <a:gd name="T42" fmla="*/ 15862 w 136779"/>
              <a:gd name="T43" fmla="*/ 88125 h 206616"/>
              <a:gd name="T44" fmla="*/ 3416 w 136779"/>
              <a:gd name="T45" fmla="*/ 100444 h 206616"/>
              <a:gd name="T46" fmla="*/ 0 w 136779"/>
              <a:gd name="T47" fmla="*/ 104077 h 206616"/>
              <a:gd name="T48" fmla="*/ 0 w 136779"/>
              <a:gd name="T49" fmla="*/ 84721 h 206616"/>
              <a:gd name="T50" fmla="*/ 17158 w 136779"/>
              <a:gd name="T51" fmla="*/ 62890 h 206616"/>
              <a:gd name="T52" fmla="*/ 26771 w 136779"/>
              <a:gd name="T53" fmla="*/ 28397 h 206616"/>
              <a:gd name="T54" fmla="*/ 27546 w 136779"/>
              <a:gd name="T55" fmla="*/ 673 h 206616"/>
              <a:gd name="T56" fmla="*/ 43942 w 136779"/>
              <a:gd name="T57" fmla="*/ 178 h 206616"/>
              <a:gd name="T58" fmla="*/ 0 w 136779"/>
              <a:gd name="T59" fmla="*/ 0 h 206616"/>
              <a:gd name="T60" fmla="*/ 136779 w 136779"/>
              <a:gd name="T61" fmla="*/ 206616 h 206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36779" h="206616">
                <a:moveTo>
                  <a:pt x="43942" y="178"/>
                </a:moveTo>
                <a:cubicBezTo>
                  <a:pt x="39230" y="38430"/>
                  <a:pt x="38367" y="75768"/>
                  <a:pt x="44018" y="113182"/>
                </a:cubicBezTo>
                <a:cubicBezTo>
                  <a:pt x="44894" y="113335"/>
                  <a:pt x="45783" y="113487"/>
                  <a:pt x="46660" y="113627"/>
                </a:cubicBezTo>
                <a:cubicBezTo>
                  <a:pt x="47472" y="108940"/>
                  <a:pt x="48908" y="104292"/>
                  <a:pt x="48984" y="99568"/>
                </a:cubicBezTo>
                <a:cubicBezTo>
                  <a:pt x="49124" y="90360"/>
                  <a:pt x="47942" y="81089"/>
                  <a:pt x="48298" y="71920"/>
                </a:cubicBezTo>
                <a:cubicBezTo>
                  <a:pt x="49149" y="50482"/>
                  <a:pt x="50736" y="29108"/>
                  <a:pt x="51676" y="7683"/>
                </a:cubicBezTo>
                <a:cubicBezTo>
                  <a:pt x="51956" y="1397"/>
                  <a:pt x="55067" y="0"/>
                  <a:pt x="60046" y="343"/>
                </a:cubicBezTo>
                <a:cubicBezTo>
                  <a:pt x="64376" y="635"/>
                  <a:pt x="68707" y="940"/>
                  <a:pt x="73698" y="1283"/>
                </a:cubicBezTo>
                <a:cubicBezTo>
                  <a:pt x="73787" y="3289"/>
                  <a:pt x="73850" y="5220"/>
                  <a:pt x="73977" y="7163"/>
                </a:cubicBezTo>
                <a:cubicBezTo>
                  <a:pt x="75108" y="24993"/>
                  <a:pt x="75057" y="43002"/>
                  <a:pt x="77838" y="60604"/>
                </a:cubicBezTo>
                <a:cubicBezTo>
                  <a:pt x="79413" y="70523"/>
                  <a:pt x="84671" y="80416"/>
                  <a:pt x="90018" y="89154"/>
                </a:cubicBezTo>
                <a:cubicBezTo>
                  <a:pt x="98412" y="102845"/>
                  <a:pt x="108750" y="115227"/>
                  <a:pt x="117373" y="128778"/>
                </a:cubicBezTo>
                <a:cubicBezTo>
                  <a:pt x="123761" y="138836"/>
                  <a:pt x="130937" y="149327"/>
                  <a:pt x="133731" y="160630"/>
                </a:cubicBezTo>
                <a:cubicBezTo>
                  <a:pt x="136779" y="172923"/>
                  <a:pt x="135674" y="186411"/>
                  <a:pt x="135382" y="199314"/>
                </a:cubicBezTo>
                <a:cubicBezTo>
                  <a:pt x="135242" y="204876"/>
                  <a:pt x="130467" y="206566"/>
                  <a:pt x="125247" y="206527"/>
                </a:cubicBezTo>
                <a:cubicBezTo>
                  <a:pt x="93662" y="206286"/>
                  <a:pt x="62090" y="206616"/>
                  <a:pt x="30505" y="205969"/>
                </a:cubicBezTo>
                <a:lnTo>
                  <a:pt x="0" y="203923"/>
                </a:lnTo>
                <a:lnTo>
                  <a:pt x="0" y="118595"/>
                </a:lnTo>
                <a:lnTo>
                  <a:pt x="18517" y="96761"/>
                </a:lnTo>
                <a:cubicBezTo>
                  <a:pt x="20663" y="94069"/>
                  <a:pt x="21336" y="90018"/>
                  <a:pt x="22682" y="86589"/>
                </a:cubicBezTo>
                <a:cubicBezTo>
                  <a:pt x="21984" y="86030"/>
                  <a:pt x="21272" y="85471"/>
                  <a:pt x="20574" y="84899"/>
                </a:cubicBezTo>
                <a:cubicBezTo>
                  <a:pt x="18986" y="85966"/>
                  <a:pt x="17234" y="86817"/>
                  <a:pt x="15862" y="88125"/>
                </a:cubicBezTo>
                <a:cubicBezTo>
                  <a:pt x="11633" y="92126"/>
                  <a:pt x="7468" y="96228"/>
                  <a:pt x="3416" y="100444"/>
                </a:cubicBezTo>
                <a:lnTo>
                  <a:pt x="0" y="104077"/>
                </a:lnTo>
                <a:lnTo>
                  <a:pt x="0" y="84721"/>
                </a:lnTo>
                <a:lnTo>
                  <a:pt x="17158" y="62890"/>
                </a:lnTo>
                <a:cubicBezTo>
                  <a:pt x="24066" y="53175"/>
                  <a:pt x="27076" y="41199"/>
                  <a:pt x="26771" y="28397"/>
                </a:cubicBezTo>
                <a:cubicBezTo>
                  <a:pt x="26568" y="19494"/>
                  <a:pt x="27241" y="10604"/>
                  <a:pt x="27546" y="673"/>
                </a:cubicBezTo>
                <a:cubicBezTo>
                  <a:pt x="32651" y="521"/>
                  <a:pt x="37833" y="368"/>
                  <a:pt x="43942" y="178"/>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Shape 7124">
            <a:extLst>
              <a:ext uri="{FF2B5EF4-FFF2-40B4-BE49-F238E27FC236}">
                <a16:creationId xmlns:a16="http://schemas.microsoft.com/office/drawing/2014/main" id="{3CE261B6-5A59-D3CD-CE35-8E574EC8FBF5}"/>
              </a:ext>
            </a:extLst>
          </p:cNvPr>
          <p:cNvSpPr>
            <a:spLocks/>
          </p:cNvSpPr>
          <p:nvPr/>
        </p:nvSpPr>
        <p:spPr bwMode="auto">
          <a:xfrm>
            <a:off x="226485450" y="2145769147"/>
            <a:ext cx="193467038" cy="138830050"/>
          </a:xfrm>
          <a:custGeom>
            <a:avLst/>
            <a:gdLst>
              <a:gd name="T0" fmla="*/ 61278 w 121869"/>
              <a:gd name="T1" fmla="*/ 4521 h 87452"/>
              <a:gd name="T2" fmla="*/ 81331 w 121869"/>
              <a:gd name="T3" fmla="*/ 9296 h 87452"/>
              <a:gd name="T4" fmla="*/ 101638 w 121869"/>
              <a:gd name="T5" fmla="*/ 12751 h 87452"/>
              <a:gd name="T6" fmla="*/ 121869 w 121869"/>
              <a:gd name="T7" fmla="*/ 16802 h 87452"/>
              <a:gd name="T8" fmla="*/ 121844 w 121869"/>
              <a:gd name="T9" fmla="*/ 16840 h 87452"/>
              <a:gd name="T10" fmla="*/ 121133 w 121869"/>
              <a:gd name="T11" fmla="*/ 18250 h 87452"/>
              <a:gd name="T12" fmla="*/ 120256 w 121869"/>
              <a:gd name="T13" fmla="*/ 19533 h 87452"/>
              <a:gd name="T14" fmla="*/ 114681 w 121869"/>
              <a:gd name="T15" fmla="*/ 27686 h 87452"/>
              <a:gd name="T16" fmla="*/ 108395 w 121869"/>
              <a:gd name="T17" fmla="*/ 35395 h 87452"/>
              <a:gd name="T18" fmla="*/ 103581 w 121869"/>
              <a:gd name="T19" fmla="*/ 44056 h 87452"/>
              <a:gd name="T20" fmla="*/ 93701 w 121869"/>
              <a:gd name="T21" fmla="*/ 61874 h 87452"/>
              <a:gd name="T22" fmla="*/ 79248 w 121869"/>
              <a:gd name="T23" fmla="*/ 73901 h 87452"/>
              <a:gd name="T24" fmla="*/ 61443 w 121869"/>
              <a:gd name="T25" fmla="*/ 80924 h 87452"/>
              <a:gd name="T26" fmla="*/ 44895 w 121869"/>
              <a:gd name="T27" fmla="*/ 87452 h 87452"/>
              <a:gd name="T28" fmla="*/ 28867 w 121869"/>
              <a:gd name="T29" fmla="*/ 84099 h 87452"/>
              <a:gd name="T30" fmla="*/ 13094 w 121869"/>
              <a:gd name="T31" fmla="*/ 70498 h 87452"/>
              <a:gd name="T32" fmla="*/ 20523 w 121869"/>
              <a:gd name="T33" fmla="*/ 64541 h 87452"/>
              <a:gd name="T34" fmla="*/ 26911 w 121869"/>
              <a:gd name="T35" fmla="*/ 58572 h 87452"/>
              <a:gd name="T36" fmla="*/ 34061 w 121869"/>
              <a:gd name="T37" fmla="*/ 53899 h 87452"/>
              <a:gd name="T38" fmla="*/ 43980 w 121869"/>
              <a:gd name="T39" fmla="*/ 47422 h 87452"/>
              <a:gd name="T40" fmla="*/ 54635 w 121869"/>
              <a:gd name="T41" fmla="*/ 42189 h 87452"/>
              <a:gd name="T42" fmla="*/ 64630 w 121869"/>
              <a:gd name="T43" fmla="*/ 35852 h 87452"/>
              <a:gd name="T44" fmla="*/ 67615 w 121869"/>
              <a:gd name="T45" fmla="*/ 33960 h 87452"/>
              <a:gd name="T46" fmla="*/ 72085 w 121869"/>
              <a:gd name="T47" fmla="*/ 28854 h 87452"/>
              <a:gd name="T48" fmla="*/ 71412 w 121869"/>
              <a:gd name="T49" fmla="*/ 27381 h 87452"/>
              <a:gd name="T50" fmla="*/ 68517 w 121869"/>
              <a:gd name="T51" fmla="*/ 20993 h 87452"/>
              <a:gd name="T52" fmla="*/ 63437 w 121869"/>
              <a:gd name="T53" fmla="*/ 24549 h 87452"/>
              <a:gd name="T54" fmla="*/ 59677 w 121869"/>
              <a:gd name="T55" fmla="*/ 26530 h 87452"/>
              <a:gd name="T56" fmla="*/ 41923 w 121869"/>
              <a:gd name="T57" fmla="*/ 35865 h 87452"/>
              <a:gd name="T58" fmla="*/ 24511 w 121869"/>
              <a:gd name="T59" fmla="*/ 45796 h 87452"/>
              <a:gd name="T60" fmla="*/ 10071 w 121869"/>
              <a:gd name="T61" fmla="*/ 60465 h 87452"/>
              <a:gd name="T62" fmla="*/ 9271 w 121869"/>
              <a:gd name="T63" fmla="*/ 61277 h 87452"/>
              <a:gd name="T64" fmla="*/ 8306 w 121869"/>
              <a:gd name="T65" fmla="*/ 61913 h 87452"/>
              <a:gd name="T66" fmla="*/ 7303 w 121869"/>
              <a:gd name="T67" fmla="*/ 62725 h 87452"/>
              <a:gd name="T68" fmla="*/ 0 w 121869"/>
              <a:gd name="T69" fmla="*/ 38456 h 87452"/>
              <a:gd name="T70" fmla="*/ 13335 w 121869"/>
              <a:gd name="T71" fmla="*/ 30200 h 87452"/>
              <a:gd name="T72" fmla="*/ 29642 w 121869"/>
              <a:gd name="T73" fmla="*/ 21285 h 87452"/>
              <a:gd name="T74" fmla="*/ 26264 w 121869"/>
              <a:gd name="T75" fmla="*/ 13703 h 87452"/>
              <a:gd name="T76" fmla="*/ 26264 w 121869"/>
              <a:gd name="T77" fmla="*/ 13703 h 87452"/>
              <a:gd name="T78" fmla="*/ 7264 w 121869"/>
              <a:gd name="T79" fmla="*/ 27559 h 87452"/>
              <a:gd name="T80" fmla="*/ 9131 w 121869"/>
              <a:gd name="T81" fmla="*/ 24511 h 87452"/>
              <a:gd name="T82" fmla="*/ 10478 w 121869"/>
              <a:gd name="T83" fmla="*/ 20853 h 87452"/>
              <a:gd name="T84" fmla="*/ 12941 w 121869"/>
              <a:gd name="T85" fmla="*/ 18517 h 87452"/>
              <a:gd name="T86" fmla="*/ 26607 w 121869"/>
              <a:gd name="T87" fmla="*/ 5563 h 87452"/>
              <a:gd name="T88" fmla="*/ 42253 w 121869"/>
              <a:gd name="T89" fmla="*/ 0 h 87452"/>
              <a:gd name="T90" fmla="*/ 61278 w 121869"/>
              <a:gd name="T91" fmla="*/ 4521 h 87452"/>
              <a:gd name="T92" fmla="*/ 0 w 121869"/>
              <a:gd name="T93" fmla="*/ 0 h 87452"/>
              <a:gd name="T94" fmla="*/ 121869 w 121869"/>
              <a:gd name="T95" fmla="*/ 87452 h 87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121869" h="87452">
                <a:moveTo>
                  <a:pt x="61278" y="4521"/>
                </a:moveTo>
                <a:cubicBezTo>
                  <a:pt x="81331" y="9296"/>
                  <a:pt x="101638" y="12751"/>
                  <a:pt x="121869" y="16802"/>
                </a:cubicBezTo>
                <a:cubicBezTo>
                  <a:pt x="121844" y="16840"/>
                  <a:pt x="121133" y="18250"/>
                  <a:pt x="120256" y="19533"/>
                </a:cubicBezTo>
                <a:cubicBezTo>
                  <a:pt x="114681" y="27686"/>
                  <a:pt x="108395" y="35395"/>
                  <a:pt x="103581" y="44056"/>
                </a:cubicBezTo>
                <a:cubicBezTo>
                  <a:pt x="93701" y="61874"/>
                  <a:pt x="79248" y="73901"/>
                  <a:pt x="61443" y="80924"/>
                </a:cubicBezTo>
                <a:cubicBezTo>
                  <a:pt x="44895" y="87452"/>
                  <a:pt x="28867" y="84099"/>
                  <a:pt x="13094" y="70498"/>
                </a:cubicBezTo>
                <a:cubicBezTo>
                  <a:pt x="20523" y="64541"/>
                  <a:pt x="26911" y="58572"/>
                  <a:pt x="34061" y="53899"/>
                </a:cubicBezTo>
                <a:cubicBezTo>
                  <a:pt x="43980" y="47422"/>
                  <a:pt x="54635" y="42189"/>
                  <a:pt x="64630" y="35852"/>
                </a:cubicBezTo>
                <a:cubicBezTo>
                  <a:pt x="67615" y="33960"/>
                  <a:pt x="72085" y="28854"/>
                  <a:pt x="71412" y="27381"/>
                </a:cubicBezTo>
                <a:cubicBezTo>
                  <a:pt x="68517" y="20993"/>
                  <a:pt x="63437" y="24549"/>
                  <a:pt x="59677" y="26530"/>
                </a:cubicBezTo>
                <a:cubicBezTo>
                  <a:pt x="41923" y="35865"/>
                  <a:pt x="24511" y="45796"/>
                  <a:pt x="10071" y="60465"/>
                </a:cubicBezTo>
                <a:cubicBezTo>
                  <a:pt x="9271" y="61277"/>
                  <a:pt x="8306" y="61913"/>
                  <a:pt x="7303" y="62725"/>
                </a:cubicBezTo>
                <a:cubicBezTo>
                  <a:pt x="0" y="38456"/>
                  <a:pt x="13335" y="30200"/>
                  <a:pt x="29642" y="21285"/>
                </a:cubicBezTo>
                <a:cubicBezTo>
                  <a:pt x="26264" y="13703"/>
                  <a:pt x="26264" y="13703"/>
                  <a:pt x="7264" y="27559"/>
                </a:cubicBezTo>
                <a:cubicBezTo>
                  <a:pt x="9131" y="24511"/>
                  <a:pt x="10478" y="20853"/>
                  <a:pt x="12941" y="18517"/>
                </a:cubicBezTo>
                <a:cubicBezTo>
                  <a:pt x="26607" y="5563"/>
                  <a:pt x="42253" y="0"/>
                  <a:pt x="61278" y="4521"/>
                </a:cubicBezTo>
                <a:close/>
              </a:path>
            </a:pathLst>
          </a:custGeom>
          <a:solidFill>
            <a:srgbClr val="33A65E"/>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Shape 7125">
            <a:extLst>
              <a:ext uri="{FF2B5EF4-FFF2-40B4-BE49-F238E27FC236}">
                <a16:creationId xmlns:a16="http://schemas.microsoft.com/office/drawing/2014/main" id="{9210CD89-0B6F-0854-9496-B58D5BE52831}"/>
              </a:ext>
            </a:extLst>
          </p:cNvPr>
          <p:cNvSpPr>
            <a:spLocks/>
          </p:cNvSpPr>
          <p:nvPr/>
        </p:nvSpPr>
        <p:spPr bwMode="auto">
          <a:xfrm>
            <a:off x="27262138" y="2145769147"/>
            <a:ext cx="147862925" cy="119246650"/>
          </a:xfrm>
          <a:custGeom>
            <a:avLst/>
            <a:gdLst>
              <a:gd name="T0" fmla="*/ 32320 w 93142"/>
              <a:gd name="T1" fmla="*/ 2652 h 75116"/>
              <a:gd name="T2" fmla="*/ 63995 w 93142"/>
              <a:gd name="T3" fmla="*/ 0 h 75116"/>
              <a:gd name="T4" fmla="*/ 91370 w 93142"/>
              <a:gd name="T5" fmla="*/ 19845 h 75116"/>
              <a:gd name="T6" fmla="*/ 93142 w 93142"/>
              <a:gd name="T7" fmla="*/ 44877 h 75116"/>
              <a:gd name="T8" fmla="*/ 86703 w 93142"/>
              <a:gd name="T9" fmla="*/ 41931 h 75116"/>
              <a:gd name="T10" fmla="*/ 80772 w 93142"/>
              <a:gd name="T11" fmla="*/ 38286 h 75116"/>
              <a:gd name="T12" fmla="*/ 74447 w 93142"/>
              <a:gd name="T13" fmla="*/ 36571 h 75116"/>
              <a:gd name="T14" fmla="*/ 68402 w 93142"/>
              <a:gd name="T15" fmla="*/ 34933 h 75116"/>
              <a:gd name="T16" fmla="*/ 61570 w 93142"/>
              <a:gd name="T17" fmla="*/ 32964 h 75116"/>
              <a:gd name="T18" fmla="*/ 55956 w 93142"/>
              <a:gd name="T19" fmla="*/ 37714 h 75116"/>
              <a:gd name="T20" fmla="*/ 67767 w 93142"/>
              <a:gd name="T21" fmla="*/ 42807 h 75116"/>
              <a:gd name="T22" fmla="*/ 78956 w 93142"/>
              <a:gd name="T23" fmla="*/ 47633 h 75116"/>
              <a:gd name="T24" fmla="*/ 90208 w 93142"/>
              <a:gd name="T25" fmla="*/ 52484 h 75116"/>
              <a:gd name="T26" fmla="*/ 83668 w 93142"/>
              <a:gd name="T27" fmla="*/ 68740 h 75116"/>
              <a:gd name="T28" fmla="*/ 69977 w 93142"/>
              <a:gd name="T29" fmla="*/ 75116 h 75116"/>
              <a:gd name="T30" fmla="*/ 54788 w 93142"/>
              <a:gd name="T31" fmla="*/ 72118 h 75116"/>
              <a:gd name="T32" fmla="*/ 39484 w 93142"/>
              <a:gd name="T33" fmla="*/ 69083 h 75116"/>
              <a:gd name="T34" fmla="*/ 28981 w 93142"/>
              <a:gd name="T35" fmla="*/ 61260 h 75116"/>
              <a:gd name="T36" fmla="*/ 21654 w 93142"/>
              <a:gd name="T37" fmla="*/ 46096 h 75116"/>
              <a:gd name="T38" fmla="*/ 16065 w 93142"/>
              <a:gd name="T39" fmla="*/ 34539 h 75116"/>
              <a:gd name="T40" fmla="*/ 7493 w 93142"/>
              <a:gd name="T41" fmla="*/ 24519 h 75116"/>
              <a:gd name="T42" fmla="*/ 0 w 93142"/>
              <a:gd name="T43" fmla="*/ 13445 h 75116"/>
              <a:gd name="T44" fmla="*/ 10725 w 93142"/>
              <a:gd name="T45" fmla="*/ 6920 h 75116"/>
              <a:gd name="T46" fmla="*/ 21761 w 93142"/>
              <a:gd name="T47" fmla="*/ 3536 h 75116"/>
              <a:gd name="T48" fmla="*/ 32320 w 93142"/>
              <a:gd name="T49" fmla="*/ 2652 h 75116"/>
              <a:gd name="T50" fmla="*/ 0 w 93142"/>
              <a:gd name="T51" fmla="*/ 0 h 75116"/>
              <a:gd name="T52" fmla="*/ 93142 w 93142"/>
              <a:gd name="T53" fmla="*/ 75116 h 75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93142" h="75116">
                <a:moveTo>
                  <a:pt x="32320" y="2652"/>
                </a:moveTo>
                <a:cubicBezTo>
                  <a:pt x="63995" y="0"/>
                  <a:pt x="91370" y="19845"/>
                  <a:pt x="93142" y="44877"/>
                </a:cubicBezTo>
                <a:cubicBezTo>
                  <a:pt x="86703" y="41931"/>
                  <a:pt x="80772" y="38286"/>
                  <a:pt x="74447" y="36571"/>
                </a:cubicBezTo>
                <a:cubicBezTo>
                  <a:pt x="68402" y="34933"/>
                  <a:pt x="61570" y="32964"/>
                  <a:pt x="55956" y="37714"/>
                </a:cubicBezTo>
                <a:cubicBezTo>
                  <a:pt x="67767" y="42807"/>
                  <a:pt x="78956" y="47633"/>
                  <a:pt x="90208" y="52484"/>
                </a:cubicBezTo>
                <a:cubicBezTo>
                  <a:pt x="83668" y="68740"/>
                  <a:pt x="69977" y="75116"/>
                  <a:pt x="54788" y="72118"/>
                </a:cubicBezTo>
                <a:cubicBezTo>
                  <a:pt x="39484" y="69083"/>
                  <a:pt x="28981" y="61260"/>
                  <a:pt x="21654" y="46096"/>
                </a:cubicBezTo>
                <a:cubicBezTo>
                  <a:pt x="16065" y="34539"/>
                  <a:pt x="7493" y="24519"/>
                  <a:pt x="0" y="13445"/>
                </a:cubicBezTo>
                <a:cubicBezTo>
                  <a:pt x="10725" y="6920"/>
                  <a:pt x="21761" y="3536"/>
                  <a:pt x="32320" y="2652"/>
                </a:cubicBezTo>
                <a:close/>
              </a:path>
            </a:pathLst>
          </a:custGeom>
          <a:solidFill>
            <a:srgbClr val="6CA369"/>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Shape 7126">
            <a:extLst>
              <a:ext uri="{FF2B5EF4-FFF2-40B4-BE49-F238E27FC236}">
                <a16:creationId xmlns:a16="http://schemas.microsoft.com/office/drawing/2014/main" id="{1D382D1F-012E-66BD-2F67-786B10E8BEA5}"/>
              </a:ext>
            </a:extLst>
          </p:cNvPr>
          <p:cNvSpPr>
            <a:spLocks/>
          </p:cNvSpPr>
          <p:nvPr/>
        </p:nvSpPr>
        <p:spPr bwMode="auto">
          <a:xfrm>
            <a:off x="190531750" y="2145769147"/>
            <a:ext cx="71813738" cy="15544800"/>
          </a:xfrm>
          <a:custGeom>
            <a:avLst/>
            <a:gdLst>
              <a:gd name="T0" fmla="*/ 5448 w 45237"/>
              <a:gd name="T1" fmla="*/ 51 h 9792"/>
              <a:gd name="T2" fmla="*/ 17475 w 45237"/>
              <a:gd name="T3" fmla="*/ 356 h 9792"/>
              <a:gd name="T4" fmla="*/ 29502 w 45237"/>
              <a:gd name="T5" fmla="*/ 1397 h 9792"/>
              <a:gd name="T6" fmla="*/ 41529 w 45237"/>
              <a:gd name="T7" fmla="*/ 2375 h 9792"/>
              <a:gd name="T8" fmla="*/ 42799 w 45237"/>
              <a:gd name="T9" fmla="*/ 2477 h 9792"/>
              <a:gd name="T10" fmla="*/ 44018 w 45237"/>
              <a:gd name="T11" fmla="*/ 3670 h 9792"/>
              <a:gd name="T12" fmla="*/ 45237 w 45237"/>
              <a:gd name="T13" fmla="*/ 5359 h 9792"/>
              <a:gd name="T14" fmla="*/ 30785 w 45237"/>
              <a:gd name="T15" fmla="*/ 9792 h 9792"/>
              <a:gd name="T16" fmla="*/ 16002 w 45237"/>
              <a:gd name="T17" fmla="*/ 8281 h 9792"/>
              <a:gd name="T18" fmla="*/ 1270 w 45237"/>
              <a:gd name="T19" fmla="*/ 7417 h 9792"/>
              <a:gd name="T20" fmla="*/ 851 w 45237"/>
              <a:gd name="T21" fmla="*/ 6756 h 9792"/>
              <a:gd name="T22" fmla="*/ 419 w 45237"/>
              <a:gd name="T23" fmla="*/ 6109 h 9792"/>
              <a:gd name="T24" fmla="*/ 0 w 45237"/>
              <a:gd name="T25" fmla="*/ 5448 h 9792"/>
              <a:gd name="T26" fmla="*/ 1816 w 45237"/>
              <a:gd name="T27" fmla="*/ 3556 h 9792"/>
              <a:gd name="T28" fmla="*/ 3620 w 45237"/>
              <a:gd name="T29" fmla="*/ 0 h 9792"/>
              <a:gd name="T30" fmla="*/ 5448 w 45237"/>
              <a:gd name="T31" fmla="*/ 51 h 9792"/>
              <a:gd name="T32" fmla="*/ 0 w 45237"/>
              <a:gd name="T33" fmla="*/ 0 h 9792"/>
              <a:gd name="T34" fmla="*/ 45237 w 45237"/>
              <a:gd name="T35" fmla="*/ 9792 h 9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45237" h="9792">
                <a:moveTo>
                  <a:pt x="5448" y="51"/>
                </a:moveTo>
                <a:cubicBezTo>
                  <a:pt x="17475" y="356"/>
                  <a:pt x="29502" y="1397"/>
                  <a:pt x="41529" y="2375"/>
                </a:cubicBezTo>
                <a:cubicBezTo>
                  <a:pt x="42799" y="2477"/>
                  <a:pt x="44018" y="3670"/>
                  <a:pt x="45237" y="5359"/>
                </a:cubicBezTo>
                <a:cubicBezTo>
                  <a:pt x="30785" y="9792"/>
                  <a:pt x="16002" y="8281"/>
                  <a:pt x="1270" y="7417"/>
                </a:cubicBezTo>
                <a:cubicBezTo>
                  <a:pt x="851" y="6756"/>
                  <a:pt x="419" y="6109"/>
                  <a:pt x="0" y="5448"/>
                </a:cubicBezTo>
                <a:cubicBezTo>
                  <a:pt x="1816" y="3556"/>
                  <a:pt x="3620" y="0"/>
                  <a:pt x="5448" y="51"/>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Shape 7127">
            <a:extLst>
              <a:ext uri="{FF2B5EF4-FFF2-40B4-BE49-F238E27FC236}">
                <a16:creationId xmlns:a16="http://schemas.microsoft.com/office/drawing/2014/main" id="{F7F09737-868A-3575-0CEE-6E1C90F5CC79}"/>
              </a:ext>
            </a:extLst>
          </p:cNvPr>
          <p:cNvSpPr>
            <a:spLocks/>
          </p:cNvSpPr>
          <p:nvPr/>
        </p:nvSpPr>
        <p:spPr bwMode="auto">
          <a:xfrm>
            <a:off x="118948200" y="2145769147"/>
            <a:ext cx="61693425" cy="12404725"/>
          </a:xfrm>
          <a:custGeom>
            <a:avLst/>
            <a:gdLst>
              <a:gd name="T0" fmla="*/ 14492 w 38862"/>
              <a:gd name="T1" fmla="*/ 516 h 7814"/>
              <a:gd name="T2" fmla="*/ 22022 w 38862"/>
              <a:gd name="T3" fmla="*/ 0 h 7814"/>
              <a:gd name="T4" fmla="*/ 31198 w 38862"/>
              <a:gd name="T5" fmla="*/ 365 h 7814"/>
              <a:gd name="T6" fmla="*/ 38862 w 38862"/>
              <a:gd name="T7" fmla="*/ 1883 h 7814"/>
              <a:gd name="T8" fmla="*/ 36792 w 38862"/>
              <a:gd name="T9" fmla="*/ 4550 h 7814"/>
              <a:gd name="T10" fmla="*/ 35458 w 38862"/>
              <a:gd name="T11" fmla="*/ 7814 h 7814"/>
              <a:gd name="T12" fmla="*/ 34087 w 38862"/>
              <a:gd name="T13" fmla="*/ 7788 h 7814"/>
              <a:gd name="T14" fmla="*/ 23520 w 38862"/>
              <a:gd name="T15" fmla="*/ 7611 h 7814"/>
              <a:gd name="T16" fmla="*/ 12941 w 38862"/>
              <a:gd name="T17" fmla="*/ 6823 h 7814"/>
              <a:gd name="T18" fmla="*/ 2362 w 38862"/>
              <a:gd name="T19" fmla="*/ 6099 h 7814"/>
              <a:gd name="T20" fmla="*/ 1562 w 38862"/>
              <a:gd name="T21" fmla="*/ 6048 h 7814"/>
              <a:gd name="T22" fmla="*/ 787 w 38862"/>
              <a:gd name="T23" fmla="*/ 5007 h 7814"/>
              <a:gd name="T24" fmla="*/ 0 w 38862"/>
              <a:gd name="T25" fmla="*/ 4436 h 7814"/>
              <a:gd name="T26" fmla="*/ 1080 w 38862"/>
              <a:gd name="T27" fmla="*/ 2429 h 7814"/>
              <a:gd name="T28" fmla="*/ 6963 w 38862"/>
              <a:gd name="T29" fmla="*/ 1032 h 7814"/>
              <a:gd name="T30" fmla="*/ 14492 w 38862"/>
              <a:gd name="T31" fmla="*/ 516 h 7814"/>
              <a:gd name="T32" fmla="*/ 0 w 38862"/>
              <a:gd name="T33" fmla="*/ 0 h 7814"/>
              <a:gd name="T34" fmla="*/ 38862 w 38862"/>
              <a:gd name="T35" fmla="*/ 7814 h 7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38862" h="7814">
                <a:moveTo>
                  <a:pt x="14492" y="516"/>
                </a:moveTo>
                <a:cubicBezTo>
                  <a:pt x="22022" y="0"/>
                  <a:pt x="31198" y="365"/>
                  <a:pt x="38862" y="1883"/>
                </a:cubicBezTo>
                <a:cubicBezTo>
                  <a:pt x="36792" y="4550"/>
                  <a:pt x="35458" y="7814"/>
                  <a:pt x="34087" y="7788"/>
                </a:cubicBezTo>
                <a:cubicBezTo>
                  <a:pt x="23520" y="7611"/>
                  <a:pt x="12941" y="6823"/>
                  <a:pt x="2362" y="6099"/>
                </a:cubicBezTo>
                <a:cubicBezTo>
                  <a:pt x="1562" y="6048"/>
                  <a:pt x="787" y="5007"/>
                  <a:pt x="0" y="4436"/>
                </a:cubicBezTo>
                <a:cubicBezTo>
                  <a:pt x="1080" y="2429"/>
                  <a:pt x="6963" y="1032"/>
                  <a:pt x="14492" y="516"/>
                </a:cubicBezTo>
                <a:close/>
              </a:path>
            </a:pathLst>
          </a:custGeom>
          <a:solidFill>
            <a:srgbClr val="D3D9E7"/>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7128">
            <a:extLst>
              <a:ext uri="{FF2B5EF4-FFF2-40B4-BE49-F238E27FC236}">
                <a16:creationId xmlns:a16="http://schemas.microsoft.com/office/drawing/2014/main" id="{36EEDBEA-228B-01EC-2F46-B8E82B7B6BE5}"/>
              </a:ext>
            </a:extLst>
          </p:cNvPr>
          <p:cNvSpPr>
            <a:spLocks/>
          </p:cNvSpPr>
          <p:nvPr/>
        </p:nvSpPr>
        <p:spPr bwMode="auto">
          <a:xfrm>
            <a:off x="68049775" y="2145769147"/>
            <a:ext cx="72015350" cy="78728887"/>
          </a:xfrm>
          <a:custGeom>
            <a:avLst/>
            <a:gdLst>
              <a:gd name="T0" fmla="*/ 43256 w 45364"/>
              <a:gd name="T1" fmla="*/ 0 h 49593"/>
              <a:gd name="T2" fmla="*/ 43955 w 45364"/>
              <a:gd name="T3" fmla="*/ 559 h 49593"/>
              <a:gd name="T4" fmla="*/ 44653 w 45364"/>
              <a:gd name="T5" fmla="*/ 1118 h 49593"/>
              <a:gd name="T6" fmla="*/ 45364 w 45364"/>
              <a:gd name="T7" fmla="*/ 1676 h 49593"/>
              <a:gd name="T8" fmla="*/ 44005 w 45364"/>
              <a:gd name="T9" fmla="*/ 5105 h 49593"/>
              <a:gd name="T10" fmla="*/ 43345 w 45364"/>
              <a:gd name="T11" fmla="*/ 9169 h 49593"/>
              <a:gd name="T12" fmla="*/ 41186 w 45364"/>
              <a:gd name="T13" fmla="*/ 11862 h 49593"/>
              <a:gd name="T14" fmla="*/ 33223 w 45364"/>
              <a:gd name="T15" fmla="*/ 21831 h 49593"/>
              <a:gd name="T16" fmla="*/ 24778 w 45364"/>
              <a:gd name="T17" fmla="*/ 31382 h 49593"/>
              <a:gd name="T18" fmla="*/ 16459 w 45364"/>
              <a:gd name="T19" fmla="*/ 41034 h 49593"/>
              <a:gd name="T20" fmla="*/ 15519 w 45364"/>
              <a:gd name="T21" fmla="*/ 42113 h 49593"/>
              <a:gd name="T22" fmla="*/ 14275 w 45364"/>
              <a:gd name="T23" fmla="*/ 43028 h 49593"/>
              <a:gd name="T24" fmla="*/ 13005 w 45364"/>
              <a:gd name="T25" fmla="*/ 43650 h 49593"/>
              <a:gd name="T26" fmla="*/ 9195 w 45364"/>
              <a:gd name="T27" fmla="*/ 45504 h 49593"/>
              <a:gd name="T28" fmla="*/ 5296 w 45364"/>
              <a:gd name="T29" fmla="*/ 47193 h 49593"/>
              <a:gd name="T30" fmla="*/ 0 w 45364"/>
              <a:gd name="T31" fmla="*/ 49593 h 49593"/>
              <a:gd name="T32" fmla="*/ 737 w 45364"/>
              <a:gd name="T33" fmla="*/ 46711 h 49593"/>
              <a:gd name="T34" fmla="*/ 660 w 45364"/>
              <a:gd name="T35" fmla="*/ 42761 h 49593"/>
              <a:gd name="T36" fmla="*/ 2477 w 45364"/>
              <a:gd name="T37" fmla="*/ 40665 h 49593"/>
              <a:gd name="T38" fmla="*/ 10033 w 45364"/>
              <a:gd name="T39" fmla="*/ 31979 h 49593"/>
              <a:gd name="T40" fmla="*/ 18123 w 45364"/>
              <a:gd name="T41" fmla="*/ 23813 h 49593"/>
              <a:gd name="T42" fmla="*/ 26086 w 45364"/>
              <a:gd name="T43" fmla="*/ 15545 h 49593"/>
              <a:gd name="T44" fmla="*/ 30150 w 45364"/>
              <a:gd name="T45" fmla="*/ 11328 h 49593"/>
              <a:gd name="T46" fmla="*/ 34303 w 45364"/>
              <a:gd name="T47" fmla="*/ 7226 h 49593"/>
              <a:gd name="T48" fmla="*/ 38545 w 45364"/>
              <a:gd name="T49" fmla="*/ 3213 h 49593"/>
              <a:gd name="T50" fmla="*/ 39916 w 45364"/>
              <a:gd name="T51" fmla="*/ 1918 h 49593"/>
              <a:gd name="T52" fmla="*/ 41669 w 45364"/>
              <a:gd name="T53" fmla="*/ 1054 h 49593"/>
              <a:gd name="T54" fmla="*/ 43256 w 45364"/>
              <a:gd name="T55" fmla="*/ 0 h 49593"/>
              <a:gd name="T56" fmla="*/ 0 w 45364"/>
              <a:gd name="T57" fmla="*/ 0 h 49593"/>
              <a:gd name="T58" fmla="*/ 45364 w 45364"/>
              <a:gd name="T59" fmla="*/ 49593 h 49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45364" h="49593">
                <a:moveTo>
                  <a:pt x="43256" y="0"/>
                </a:moveTo>
                <a:cubicBezTo>
                  <a:pt x="43955" y="559"/>
                  <a:pt x="44653" y="1118"/>
                  <a:pt x="45364" y="1676"/>
                </a:cubicBezTo>
                <a:cubicBezTo>
                  <a:pt x="44005" y="5105"/>
                  <a:pt x="43345" y="9169"/>
                  <a:pt x="41186" y="11862"/>
                </a:cubicBezTo>
                <a:cubicBezTo>
                  <a:pt x="33223" y="21831"/>
                  <a:pt x="24778" y="31382"/>
                  <a:pt x="16459" y="41034"/>
                </a:cubicBezTo>
                <a:cubicBezTo>
                  <a:pt x="15519" y="42113"/>
                  <a:pt x="14275" y="43028"/>
                  <a:pt x="13005" y="43650"/>
                </a:cubicBezTo>
                <a:cubicBezTo>
                  <a:pt x="9195" y="45504"/>
                  <a:pt x="5296" y="47193"/>
                  <a:pt x="0" y="49593"/>
                </a:cubicBezTo>
                <a:cubicBezTo>
                  <a:pt x="737" y="46711"/>
                  <a:pt x="660" y="42761"/>
                  <a:pt x="2477" y="40665"/>
                </a:cubicBezTo>
                <a:cubicBezTo>
                  <a:pt x="10033" y="31979"/>
                  <a:pt x="18123" y="23813"/>
                  <a:pt x="26086" y="15545"/>
                </a:cubicBezTo>
                <a:cubicBezTo>
                  <a:pt x="30150" y="11328"/>
                  <a:pt x="34303" y="7226"/>
                  <a:pt x="38545" y="3213"/>
                </a:cubicBezTo>
                <a:cubicBezTo>
                  <a:pt x="39916" y="1918"/>
                  <a:pt x="41669" y="1054"/>
                  <a:pt x="43256" y="0"/>
                </a:cubicBezTo>
                <a:close/>
              </a:path>
            </a:pathLst>
          </a:custGeom>
          <a:solidFill>
            <a:srgbClr val="000000"/>
          </a:solidFill>
          <a:ln>
            <a:noFill/>
          </a:ln>
          <a:extLst>
            <a:ext uri="{91240B29-F687-4F45-9708-019B960494DF}">
              <a14:hiddenLine xmlns:a14="http://schemas.microsoft.com/office/drawing/2010/main" w="0">
                <a:solidFill>
                  <a:srgbClr val="000000"/>
                </a:solidFill>
                <a:miter lim="127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5" name="TextBox 14564">
            <a:extLst>
              <a:ext uri="{FF2B5EF4-FFF2-40B4-BE49-F238E27FC236}">
                <a16:creationId xmlns:a16="http://schemas.microsoft.com/office/drawing/2014/main" id="{B3E07CDE-CA66-FF08-C2FB-642F141AEE90}"/>
              </a:ext>
            </a:extLst>
          </p:cNvPr>
          <p:cNvSpPr txBox="1"/>
          <p:nvPr/>
        </p:nvSpPr>
        <p:spPr>
          <a:xfrm>
            <a:off x="7187879" y="51500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66" name="TextBox 14565">
            <a:extLst>
              <a:ext uri="{FF2B5EF4-FFF2-40B4-BE49-F238E27FC236}">
                <a16:creationId xmlns:a16="http://schemas.microsoft.com/office/drawing/2014/main" id="{A82A839D-0A2E-AF0A-F906-E5CDC1DE7EBE}"/>
              </a:ext>
            </a:extLst>
          </p:cNvPr>
          <p:cNvSpPr txBox="1"/>
          <p:nvPr/>
        </p:nvSpPr>
        <p:spPr>
          <a:xfrm>
            <a:off x="7083707" y="5123003"/>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41" name="TextBox 14340">
            <a:extLst>
              <a:ext uri="{FF2B5EF4-FFF2-40B4-BE49-F238E27FC236}">
                <a16:creationId xmlns:a16="http://schemas.microsoft.com/office/drawing/2014/main" id="{6AB03877-9860-FC85-A90F-F6DB443B6A7E}"/>
              </a:ext>
            </a:extLst>
          </p:cNvPr>
          <p:cNvSpPr txBox="1"/>
          <p:nvPr/>
        </p:nvSpPr>
        <p:spPr>
          <a:xfrm>
            <a:off x="2595307" y="213736"/>
            <a:ext cx="8976799" cy="400110"/>
          </a:xfrm>
          <a:prstGeom prst="rect">
            <a:avLst/>
          </a:prstGeom>
          <a:noFill/>
        </p:spPr>
        <p:txBody>
          <a:bodyPr wrap="square" rtlCol="0">
            <a:spAutoFit/>
          </a:bodyPr>
          <a:lstStyle/>
          <a:p>
            <a:pPr marL="8255" marR="125730" lvl="0" indent="-6350" algn="l" defTabSz="457200" rtl="0" eaLnBrk="1" fontAlgn="auto" latinLnBrk="0" hangingPunct="1">
              <a:lnSpc>
                <a:spcPct val="100000"/>
              </a:lnSpc>
              <a:spcBef>
                <a:spcPts val="0"/>
              </a:spcBef>
              <a:spcAft>
                <a:spcPts val="245"/>
              </a:spcAft>
              <a:buClrTx/>
              <a:buSzTx/>
              <a:buFontTx/>
              <a:buNone/>
              <a:tabLst/>
              <a:defRPr/>
            </a:pPr>
            <a:r>
              <a:rPr kumimoji="0" lang="en-GB" sz="2000" b="1"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rPr>
              <a:t>You do the Challenge in 3 Simple Steps…</a:t>
            </a:r>
            <a:endParaRPr kumimoji="0" lang="en-GB" sz="2000" b="0" i="0" u="none" strike="noStrike" kern="100" cap="none" spc="0" normalizeH="0" baseline="0" noProof="0">
              <a:ln>
                <a:noFill/>
              </a:ln>
              <a:solidFill>
                <a:prstClr val="white"/>
              </a:solidFill>
              <a:effectLst/>
              <a:uLnTx/>
              <a:uFillTx/>
              <a:latin typeface="Ubuntu" panose="020B0504030602030204" pitchFamily="34" charset="0"/>
              <a:ea typeface="Ubuntu" panose="020B0504030602030204" pitchFamily="34" charset="0"/>
              <a:cs typeface="Ubuntu" panose="020B0504030602030204" pitchFamily="34" charset="0"/>
            </a:endParaRPr>
          </a:p>
        </p:txBody>
      </p:sp>
      <p:grpSp>
        <p:nvGrpSpPr>
          <p:cNvPr id="2" name="Group 1">
            <a:extLst>
              <a:ext uri="{FF2B5EF4-FFF2-40B4-BE49-F238E27FC236}">
                <a16:creationId xmlns:a16="http://schemas.microsoft.com/office/drawing/2014/main" id="{FE4D862F-4DC0-05E1-5130-2906C945373E}"/>
              </a:ext>
            </a:extLst>
          </p:cNvPr>
          <p:cNvGrpSpPr/>
          <p:nvPr/>
        </p:nvGrpSpPr>
        <p:grpSpPr>
          <a:xfrm>
            <a:off x="793917" y="1068892"/>
            <a:ext cx="8643380" cy="677108"/>
            <a:chOff x="774280" y="1102346"/>
            <a:chExt cx="7928294" cy="677108"/>
          </a:xfrm>
        </p:grpSpPr>
        <p:sp>
          <p:nvSpPr>
            <p:cNvPr id="32" name="TextBox 31">
              <a:extLst>
                <a:ext uri="{FF2B5EF4-FFF2-40B4-BE49-F238E27FC236}">
                  <a16:creationId xmlns:a16="http://schemas.microsoft.com/office/drawing/2014/main" id="{94955034-5A70-E729-45CC-C1EB69E56AD1}"/>
                </a:ext>
              </a:extLst>
            </p:cNvPr>
            <p:cNvSpPr txBox="1"/>
            <p:nvPr/>
          </p:nvSpPr>
          <p:spPr>
            <a:xfrm>
              <a:off x="774280" y="1102346"/>
              <a:ext cx="2049928"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800"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STEP 2:</a:t>
              </a:r>
              <a:endParaRPr kumimoji="0" lang="en-US" sz="38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sp>
          <p:nvSpPr>
            <p:cNvPr id="33" name="TextBox 32">
              <a:extLst>
                <a:ext uri="{FF2B5EF4-FFF2-40B4-BE49-F238E27FC236}">
                  <a16:creationId xmlns:a16="http://schemas.microsoft.com/office/drawing/2014/main" id="{1152BF18-AB11-EEAD-2746-D95A5FE0B64F}"/>
                </a:ext>
              </a:extLst>
            </p:cNvPr>
            <p:cNvSpPr txBox="1"/>
            <p:nvPr/>
          </p:nvSpPr>
          <p:spPr>
            <a:xfrm>
              <a:off x="2557000" y="1261855"/>
              <a:ext cx="6145574"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2E91D6"/>
                  </a:solidFill>
                  <a:effectLst/>
                  <a:uLnTx/>
                  <a:uFillTx/>
                  <a:latin typeface="Ubuntu" panose="020B0504030602030204" pitchFamily="34" charset="0"/>
                  <a:ea typeface="Ubuntu" panose="020B0504030602030204" pitchFamily="34" charset="0"/>
                  <a:cs typeface="Ubuntu" panose="020B0504030602030204" pitchFamily="34" charset="0"/>
                </a:rPr>
                <a:t>Calculate your Carbon Footprint.</a:t>
              </a: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a:ln>
                  <a:noFill/>
                </a:ln>
                <a:solidFill>
                  <a:srgbClr val="2D91D6"/>
                </a:solidFill>
                <a:effectLst/>
                <a:uLnTx/>
                <a:uFillTx/>
                <a:latin typeface="Arial" panose="020B0604020202020204" pitchFamily="34" charset="0"/>
                <a:ea typeface="+mn-ea"/>
                <a:cs typeface="Arial" panose="020B0604020202020204" pitchFamily="34" charset="0"/>
              </a:endParaRPr>
            </a:p>
          </p:txBody>
        </p:sp>
        <p:cxnSp>
          <p:nvCxnSpPr>
            <p:cNvPr id="14345" name="Straight Connector 14344">
              <a:extLst>
                <a:ext uri="{FF2B5EF4-FFF2-40B4-BE49-F238E27FC236}">
                  <a16:creationId xmlns:a16="http://schemas.microsoft.com/office/drawing/2014/main" id="{07D069F3-816F-127F-DC96-F16C01CE50EC}"/>
                </a:ext>
              </a:extLst>
            </p:cNvPr>
            <p:cNvCxnSpPr>
              <a:cxnSpLocks/>
            </p:cNvCxnSpPr>
            <p:nvPr/>
          </p:nvCxnSpPr>
          <p:spPr>
            <a:xfrm>
              <a:off x="944709" y="1779454"/>
              <a:ext cx="7365347"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9" name="Picture 28" descr="A yellow and blue calculator&#10;&#10;Description automatically generated">
            <a:extLst>
              <a:ext uri="{FF2B5EF4-FFF2-40B4-BE49-F238E27FC236}">
                <a16:creationId xmlns:a16="http://schemas.microsoft.com/office/drawing/2014/main" id="{3B4E113E-2648-B1C3-682C-C377DC431A1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7247378">
            <a:off x="147089" y="1085558"/>
            <a:ext cx="716096" cy="769802"/>
          </a:xfrm>
          <a:prstGeom prst="rect">
            <a:avLst/>
          </a:prstGeom>
        </p:spPr>
      </p:pic>
      <p:pic>
        <p:nvPicPr>
          <p:cNvPr id="34" name="Picture 33">
            <a:extLst>
              <a:ext uri="{FF2B5EF4-FFF2-40B4-BE49-F238E27FC236}">
                <a16:creationId xmlns:a16="http://schemas.microsoft.com/office/drawing/2014/main" id="{8D6CA254-A3EB-1162-177C-E3B78FB870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47247" y="4366037"/>
            <a:ext cx="2078392" cy="647940"/>
          </a:xfrm>
          <a:prstGeom prst="rect">
            <a:avLst/>
          </a:prstGeom>
        </p:spPr>
      </p:pic>
      <p:sp>
        <p:nvSpPr>
          <p:cNvPr id="37" name="TextBox 36">
            <a:extLst>
              <a:ext uri="{FF2B5EF4-FFF2-40B4-BE49-F238E27FC236}">
                <a16:creationId xmlns:a16="http://schemas.microsoft.com/office/drawing/2014/main" id="{AF4226D8-F15D-F721-6B8F-F668BFD3B59E}"/>
              </a:ext>
            </a:extLst>
          </p:cNvPr>
          <p:cNvSpPr txBox="1"/>
          <p:nvPr/>
        </p:nvSpPr>
        <p:spPr>
          <a:xfrm>
            <a:off x="1674967" y="4897865"/>
            <a:ext cx="7176977"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rPr>
              <a:t>Copyright Universe of Engineering Ltd under license to Primary Engineer Ltd </a:t>
            </a:r>
            <a:r>
              <a:rPr kumimoji="0" lang="en-GB" sz="800" b="1" i="0" u="none" strike="noStrike" kern="1200" cap="none" spc="0" normalizeH="0" baseline="0" noProof="0">
                <a:ln>
                  <a:noFill/>
                </a:ln>
                <a:solidFill>
                  <a:prstClr val="black"/>
                </a:solidFill>
                <a:effectLst/>
                <a:uLnTx/>
                <a:uFillTx/>
                <a:latin typeface="Ubuntu" panose="020B0504030602030204" pitchFamily="34" charset="0"/>
                <a:ea typeface="+mn-ea"/>
                <a:cs typeface="+mn-cs"/>
              </a:rPr>
              <a:t>2021-2026</a:t>
            </a:r>
            <a:endParaRPr kumimoji="0" lang="en-GB" sz="800" b="0" i="0" u="none" strike="noStrike" kern="1200" cap="none" spc="0" normalizeH="0" baseline="0" noProof="0">
              <a:ln>
                <a:noFill/>
              </a:ln>
              <a:solidFill>
                <a:prstClr val="black"/>
              </a:solidFill>
              <a:effectLst/>
              <a:uLnTx/>
              <a:uFillTx/>
              <a:latin typeface="Ubuntu" panose="020B0504030602030204" pitchFamily="34" charset="0"/>
              <a:ea typeface="+mn-ea"/>
              <a:cs typeface="+mn-cs"/>
            </a:endParaRPr>
          </a:p>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AF3CE22B-E135-E7FB-DFC3-54802EE8263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38216" y="1747357"/>
            <a:ext cx="3811868" cy="2666320"/>
          </a:xfrm>
          <a:prstGeom prst="rect">
            <a:avLst/>
          </a:prstGeom>
          <a:ln>
            <a:solidFill>
              <a:schemeClr val="tx1"/>
            </a:solidFill>
          </a:ln>
        </p:spPr>
      </p:pic>
      <p:sp>
        <p:nvSpPr>
          <p:cNvPr id="3" name="TextBox 2">
            <a:extLst>
              <a:ext uri="{FF2B5EF4-FFF2-40B4-BE49-F238E27FC236}">
                <a16:creationId xmlns:a16="http://schemas.microsoft.com/office/drawing/2014/main" id="{BA4F0833-39BC-5956-454C-12B27C325165}"/>
              </a:ext>
            </a:extLst>
          </p:cNvPr>
          <p:cNvSpPr txBox="1"/>
          <p:nvPr/>
        </p:nvSpPr>
        <p:spPr>
          <a:xfrm>
            <a:off x="793917" y="2067959"/>
            <a:ext cx="3778083" cy="206210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rPr>
              <a:t>In your teams of 3, </a:t>
            </a:r>
            <a:r>
              <a:rPr lang="en-GB" sz="1600">
                <a:latin typeface="Ubuntu" panose="020B0504030602030204" pitchFamily="34" charset="0"/>
                <a:cs typeface="Segoe UI" panose="020B0502040204020203" pitchFamily="34" charset="0"/>
              </a:rPr>
              <a:t>input your own data from your </a:t>
            </a:r>
            <a:r>
              <a:rPr lang="en-GB" sz="1600" b="1">
                <a:latin typeface="Ubuntu" panose="020B0504030602030204" pitchFamily="34" charset="0"/>
                <a:cs typeface="Segoe UI" panose="020B0502040204020203" pitchFamily="34" charset="0"/>
              </a:rPr>
              <a:t>Carbon Capture Worksheets</a:t>
            </a:r>
            <a:r>
              <a:rPr lang="en-GB" sz="1600">
                <a:latin typeface="Ubuntu" panose="020B0504030602030204" pitchFamily="34" charset="0"/>
                <a:cs typeface="Segoe UI" panose="020B0502040204020203" pitchFamily="34" charset="0"/>
              </a:rPr>
              <a:t> into the </a:t>
            </a:r>
            <a:r>
              <a:rPr lang="en-GB" sz="1600" b="1">
                <a:latin typeface="Ubuntu" panose="020B0504030602030204" pitchFamily="34" charset="0"/>
                <a:cs typeface="Segoe UI" panose="020B0502040204020203" pitchFamily="34" charset="0"/>
              </a:rPr>
              <a:t>Carbon Footprint Calculator</a:t>
            </a:r>
            <a:r>
              <a:rPr lang="en-GB" sz="1600">
                <a:latin typeface="Ubuntu" panose="020B0504030602030204" pitchFamily="34" charset="0"/>
                <a:cs typeface="Segoe UI" panose="020B0502040204020203"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600" kern="100">
                <a:solidFill>
                  <a:srgbClr val="181717"/>
                </a:solidFill>
                <a:latin typeface="Ubuntu" panose="020B0504030602030204" pitchFamily="34" charset="0"/>
                <a:ea typeface="Ubuntu" panose="020B0504030602030204" pitchFamily="34" charset="0"/>
                <a:cs typeface="Segoe UI" panose="020B0502040204020203" pitchFamily="34" charset="0"/>
              </a:rPr>
              <a:t>There are separate columns for each of the 3 Team Members and a final average for your team.</a:t>
            </a:r>
            <a:endParaRPr kumimoji="0" lang="en-GB" sz="1600" i="0" u="none" strike="noStrike" kern="100" cap="none" spc="0" normalizeH="0" baseline="0" noProof="0">
              <a:ln>
                <a:noFill/>
              </a:ln>
              <a:solidFill>
                <a:srgbClr val="181717"/>
              </a:solidFill>
              <a:effectLst/>
              <a:uLnTx/>
              <a:uFillTx/>
              <a:latin typeface="Ubuntu" panose="020B0504030602030204" pitchFamily="34" charset="0"/>
              <a:ea typeface="Ubuntu" panose="020B0504030602030204" pitchFamily="34" charset="0"/>
              <a:cs typeface="Segoe UI" panose="020B0502040204020203" pitchFamily="34" charset="0"/>
            </a:endParaRPr>
          </a:p>
        </p:txBody>
      </p:sp>
      <p:pic>
        <p:nvPicPr>
          <p:cNvPr id="4" name="Picture 2">
            <a:extLst>
              <a:ext uri="{FF2B5EF4-FFF2-40B4-BE49-F238E27FC236}">
                <a16:creationId xmlns:a16="http://schemas.microsoft.com/office/drawing/2014/main" id="{2852C381-B420-A64B-D67B-06767E5F7F9F}"/>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a:fillRect/>
          </a:stretch>
        </p:blipFill>
        <p:spPr bwMode="auto">
          <a:xfrm>
            <a:off x="6947559" y="4452820"/>
            <a:ext cx="2407920" cy="358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736381"/>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8E32B247F3AB4BA9E3B4643AEB360D" ma:contentTypeVersion="28" ma:contentTypeDescription="Create a new document." ma:contentTypeScope="" ma:versionID="0453243d786f9793a136281e77089ef9">
  <xsd:schema xmlns:xsd="http://www.w3.org/2001/XMLSchema" xmlns:xs="http://www.w3.org/2001/XMLSchema" xmlns:p="http://schemas.microsoft.com/office/2006/metadata/properties" xmlns:ns2="7a0e0852-98f0-44cf-868b-e76dd3d96154" xmlns:ns3="68f118ce-cf87-4f20-821b-40030aa878cd" targetNamespace="http://schemas.microsoft.com/office/2006/metadata/properties" ma:root="true" ma:fieldsID="b4cb252323af114752978907ddda8f94" ns2:_="" ns3:_="">
    <xsd:import namespace="7a0e0852-98f0-44cf-868b-e76dd3d96154"/>
    <xsd:import namespace="68f118ce-cf87-4f20-821b-40030aa878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Location" minOccurs="0"/>
                <xsd:element ref="ns2:Thumbnail" minOccurs="0"/>
                <xsd:element ref="ns2:MediaLengthInSeconds" minOccurs="0"/>
                <xsd:element ref="ns2:Preview" minOccurs="0"/>
                <xsd:element ref="ns2:maybe" minOccurs="0"/>
                <xsd:element ref="ns2:Photo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0e0852-98f0-44cf-868b-e76dd3d96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Thumbnail" ma:index="20" nillable="true" ma:displayName="Thumbnail" ma:internalName="Thumbnail">
      <xsd:simpleType>
        <xsd:restriction base="dms:Unknown"/>
      </xsd:simpleType>
    </xsd:element>
    <xsd:element name="MediaLengthInSeconds" ma:index="21" nillable="true" ma:displayName="Length (seconds)" ma:internalName="MediaLengthInSeconds" ma:readOnly="true">
      <xsd:simpleType>
        <xsd:restriction base="dms:Unknown"/>
      </xsd:simpleType>
    </xsd:element>
    <xsd:element name="Preview" ma:index="22" nillable="true" ma:displayName="Preview" ma:format="Thumbnail" ma:internalName="Preview">
      <xsd:simpleType>
        <xsd:restriction base="dms:Unknown"/>
      </xsd:simpleType>
    </xsd:element>
    <xsd:element name="maybe" ma:index="23" nillable="true" ma:displayName="maybe" ma:format="Hyperlink" ma:internalName="maybe">
      <xsd:complexType>
        <xsd:complexContent>
          <xsd:extension base="dms:URL">
            <xsd:sequence>
              <xsd:element name="Url" type="dms:ValidUrl" minOccurs="0" nillable="true"/>
              <xsd:element name="Description" type="xsd:string" nillable="true"/>
            </xsd:sequence>
          </xsd:extension>
        </xsd:complexContent>
      </xsd:complexType>
    </xsd:element>
    <xsd:element name="Photos" ma:index="24" nillable="true" ma:displayName="Photos" ma:format="Thumbnail" ma:internalName="Photos">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8b759ca7-fa49-458f-a72a-645c24e4657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f118ce-cf87-4f20-821b-40030aa878c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bcc52e36-451f-43a7-bd6e-c4a7255579e0}" ma:internalName="TaxCatchAll" ma:showField="CatchAllData" ma:web="68f118ce-cf87-4f20-821b-40030aa878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7a0e0852-98f0-44cf-868b-e76dd3d96154" xsi:nil="true"/>
    <lcf76f155ced4ddcb4097134ff3c332f xmlns="7a0e0852-98f0-44cf-868b-e76dd3d96154">
      <Terms xmlns="http://schemas.microsoft.com/office/infopath/2007/PartnerControls"/>
    </lcf76f155ced4ddcb4097134ff3c332f>
    <maybe xmlns="7a0e0852-98f0-44cf-868b-e76dd3d96154">
      <Url xsi:nil="true"/>
      <Description xsi:nil="true"/>
    </maybe>
    <Photos xmlns="7a0e0852-98f0-44cf-868b-e76dd3d96154" xsi:nil="true"/>
    <Preview xmlns="7a0e0852-98f0-44cf-868b-e76dd3d96154" xsi:nil="true"/>
    <Thumbnail xmlns="7a0e0852-98f0-44cf-868b-e76dd3d96154" xsi:nil="true"/>
    <TaxCatchAll xmlns="68f118ce-cf87-4f20-821b-40030aa878cd" xsi:nil="true"/>
  </documentManagement>
</p:properties>
</file>

<file path=customXml/itemProps1.xml><?xml version="1.0" encoding="utf-8"?>
<ds:datastoreItem xmlns:ds="http://schemas.openxmlformats.org/officeDocument/2006/customXml" ds:itemID="{C65FFFEC-9FE7-4E9F-B405-7440688AE762}">
  <ds:schemaRefs>
    <ds:schemaRef ds:uri="http://schemas.microsoft.com/sharepoint/v3/contenttype/forms"/>
  </ds:schemaRefs>
</ds:datastoreItem>
</file>

<file path=customXml/itemProps2.xml><?xml version="1.0" encoding="utf-8"?>
<ds:datastoreItem xmlns:ds="http://schemas.openxmlformats.org/officeDocument/2006/customXml" ds:itemID="{333994D0-6536-4B41-909A-E66439740002}"/>
</file>

<file path=customXml/itemProps3.xml><?xml version="1.0" encoding="utf-8"?>
<ds:datastoreItem xmlns:ds="http://schemas.openxmlformats.org/officeDocument/2006/customXml" ds:itemID="{F3A66B7A-C503-477D-9D49-F2A9FCE11CFD}">
  <ds:schemaRefs>
    <ds:schemaRef ds:uri="e75a5174-a321-4160-aeb7-9ae3b7c8d8a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0</TotalTime>
  <Words>2713</Words>
  <Application>Microsoft Office PowerPoint</Application>
  <PresentationFormat>On-screen Show (16:9)</PresentationFormat>
  <Paragraphs>241</Paragraphs>
  <Slides>22</Slides>
  <Notes>22</Notes>
  <HiddenSlides>0</HiddenSlides>
  <MMClips>1</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chloetrip@googlemail.com</dc:creator>
  <cp:lastModifiedBy>Jamie Billing</cp:lastModifiedBy>
  <cp:revision>87</cp:revision>
  <dcterms:created xsi:type="dcterms:W3CDTF">2022-03-06T13:21:37Z</dcterms:created>
  <dcterms:modified xsi:type="dcterms:W3CDTF">2026-03-02T09:05:56Z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0x0101008D8E32B247F3AB4BA9E3B4643AEB360D</vt:lpwstr>
  </property>
  <property fmtid="{D5CDD505-2E9C-101B-9397-08002B2CF9AE}" pid="3" name="MediaServiceImageTags">
    <vt:lpwstr/>
  </property>
  <property fmtid="{D5CDD505-2E9C-101B-9397-08002B2CF9AE}" pid="4" name="Order">
    <vt:r8>5863900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maybe">
    <vt:lpwstr>, </vt:lpwstr>
  </property>
  <property fmtid="{D5CDD505-2E9C-101B-9397-08002B2CF9AE}" pid="10" name="_ExtendedDescription">
    <vt:lpwstr/>
  </property>
  <property fmtid="{D5CDD505-2E9C-101B-9397-08002B2CF9AE}" pid="11" name="TriggerFlowInfo">
    <vt:lpwstr/>
  </property>
</Properties>
</file>